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2" r:id="rId15"/>
    <p:sldId id="273" r:id="rId16"/>
    <p:sldId id="274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693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36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49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79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44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43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55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9/16/2024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43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19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56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9/16/2024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33130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Video 3" descr="Wires Linked To Core Router">
            <a:extLst>
              <a:ext uri="{FF2B5EF4-FFF2-40B4-BE49-F238E27FC236}">
                <a16:creationId xmlns:a16="http://schemas.microsoft.com/office/drawing/2014/main" id="{5D7DF5FB-5A26-CBD8-48B7-6AE900C92A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01" r="-1" b="1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E092522-F938-4947-B626-82848FF32A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88045" y="0"/>
            <a:ext cx="7603955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aphic 190">
            <a:extLst>
              <a:ext uri="{FF2B5EF4-FFF2-40B4-BE49-F238E27FC236}">
                <a16:creationId xmlns:a16="http://schemas.microsoft.com/office/drawing/2014/main" id="{F3F5D407-83EF-4D7F-9DAF-4C3CEB778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25182" y="827494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07906A-A83F-47F2-975A-C1756F44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C38730D-4164-41D4-81C0-E9A070EA8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539C73-C848-4608-957A-D6C016913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24467" y="533549"/>
            <a:ext cx="5356040" cy="5343028"/>
            <a:chOff x="739960" y="1925092"/>
            <a:chExt cx="4376696" cy="436606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53EEDFE-1D2D-4938-9DF2-97FB4F709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8562" y="2003061"/>
              <a:ext cx="4288094" cy="4288094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EA4CF2D-570F-4529-ADDA-B37CF05B6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7929" y="2003061"/>
              <a:ext cx="4288094" cy="4288094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0" name="Oval 19">
              <a:extLst>
                <a:ext uri="{FF2B5EF4-FFF2-40B4-BE49-F238E27FC236}">
                  <a16:creationId xmlns:a16="http://schemas.microsoft.com/office/drawing/2014/main" id="{CBE92B83-AFA7-40B1-9D3C-502840BAD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960" y="1925092"/>
              <a:ext cx="4288094" cy="4288094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4AC56B-FDFC-813C-9EF6-69796A8CA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3344" y="1251284"/>
            <a:ext cx="3952428" cy="2822713"/>
          </a:xfrm>
        </p:spPr>
        <p:txBody>
          <a:bodyPr>
            <a:normAutofit/>
          </a:bodyPr>
          <a:lstStyle/>
          <a:p>
            <a:r>
              <a:rPr lang="en-US" sz="2300"/>
              <a:t>Amazon Supply chain management system (scms)</a:t>
            </a:r>
            <a:endParaRPr lang="en-IN" sz="23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68B167-45ED-93F0-FB0E-BD78256DC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4388" y="4166073"/>
            <a:ext cx="3330341" cy="920783"/>
          </a:xfrm>
        </p:spPr>
        <p:txBody>
          <a:bodyPr>
            <a:normAutofit/>
          </a:bodyPr>
          <a:lstStyle/>
          <a:p>
            <a:r>
              <a:rPr lang="en-US" dirty="0"/>
              <a:t>SQL project</a:t>
            </a:r>
            <a:endParaRPr lang="en-IN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0046D4B-EE93-4EAF-9717-C56B1E681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9032" y="5254879"/>
            <a:ext cx="474046" cy="47404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A3B4D80-4945-4E47-8FA7-BA0541CB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9032" y="5254879"/>
            <a:ext cx="474046" cy="474046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14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8" name="Oval 437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440" name="Rectangle 439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74851-9A14-542B-11E8-A889A4A14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 b="1" cap="all" spc="1500">
                <a:ea typeface="Source Sans Pro SemiBold" panose="020B0603030403020204" pitchFamily="34" charset="0"/>
              </a:rPr>
              <a:t>1. Find All Products Available in Staten Island Warehouse:</a:t>
            </a:r>
          </a:p>
        </p:txBody>
      </p:sp>
      <p:grpSp>
        <p:nvGrpSpPr>
          <p:cNvPr id="442" name="Group 441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443" name="Rectangle 442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Rectangle 443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446" name="Rectangle 445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8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3" name="Content Placeholder 1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EEE96374-7942-A60F-83B3-36DCA7C69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629" y="2697542"/>
            <a:ext cx="3899155" cy="1452435"/>
          </a:xfrm>
          <a:prstGeom prst="rect">
            <a:avLst/>
          </a:prstGeom>
          <a:ln w="28575">
            <a:noFill/>
          </a:ln>
        </p:spPr>
      </p:pic>
      <p:sp>
        <p:nvSpPr>
          <p:cNvPr id="455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57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59" name="Oval 458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61" name="Oval 460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738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4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81" name="Oval 480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483" name="Rectangle 482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74851-9A14-542B-11E8-A889A4A14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cap="all" spc="1500">
                <a:ea typeface="Source Sans Pro SemiBold" panose="020B0603030403020204" pitchFamily="34" charset="0"/>
              </a:rPr>
              <a:t>2. Check Supplier Lead Time for iPhone 15:</a:t>
            </a:r>
          </a:p>
        </p:txBody>
      </p:sp>
      <p:grpSp>
        <p:nvGrpSpPr>
          <p:cNvPr id="485" name="Group 484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486" name="Rectangle 485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Rectangle 486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489" name="Rectangle 488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1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4" name="Content Placeholder 1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00A138D7-39F6-D639-3D83-B3B27BB49A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629" y="2614685"/>
            <a:ext cx="3899155" cy="1618149"/>
          </a:xfrm>
          <a:prstGeom prst="rect">
            <a:avLst/>
          </a:prstGeom>
          <a:ln w="28575">
            <a:noFill/>
          </a:ln>
        </p:spPr>
      </p:pic>
      <p:sp>
        <p:nvSpPr>
          <p:cNvPr id="498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00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02" name="Oval 501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04" name="Oval 503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36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97" name="Oval 596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99" name="Rectangle 59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74851-9A14-542B-11E8-A889A4A14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 b="1" cap="all" spc="1500">
                <a:ea typeface="Source Sans Pro SemiBold" panose="020B0603030403020204" pitchFamily="34" charset="0"/>
              </a:rPr>
              <a:t>3. Track Shipments to the Los Angeles Fulfillment Center:</a:t>
            </a:r>
          </a:p>
        </p:txBody>
      </p:sp>
      <p:grpSp>
        <p:nvGrpSpPr>
          <p:cNvPr id="601" name="Group 600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602" name="Rectangle 601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3" name="Rectangle 602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605" name="Rectangle 604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2" name="Content Placeholder 11" descr="A computer screen shot of a black screen&#10;&#10;Description automatically generated">
            <a:extLst>
              <a:ext uri="{FF2B5EF4-FFF2-40B4-BE49-F238E27FC236}">
                <a16:creationId xmlns:a16="http://schemas.microsoft.com/office/drawing/2014/main" id="{3E24DB83-E356-E559-4D0C-2126D7A3F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629" y="2502585"/>
            <a:ext cx="3899155" cy="1842350"/>
          </a:xfrm>
          <a:prstGeom prst="rect">
            <a:avLst/>
          </a:prstGeom>
          <a:ln w="28575">
            <a:noFill/>
          </a:ln>
        </p:spPr>
      </p:pic>
      <p:sp>
        <p:nvSpPr>
          <p:cNvPr id="614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16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18" name="Oval 61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0" name="Oval 619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47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0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67" name="Oval 666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669" name="Rectangle 66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74851-9A14-542B-11E8-A889A4A14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 b="1" cap="all" spc="1500" dirty="0">
                <a:ea typeface="Source Sans Pro SemiBold" panose="020B0603030403020204" pitchFamily="34" charset="0"/>
              </a:rPr>
              <a:t>4. Check Which Warehouse has the Most Stock of a Specific Product :</a:t>
            </a:r>
          </a:p>
        </p:txBody>
      </p:sp>
      <p:grpSp>
        <p:nvGrpSpPr>
          <p:cNvPr id="671" name="Group 670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672" name="Rectangle 671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Rectangle 672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675" name="Rectangle 674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50EB25B7-13FC-D892-2022-B9F873A46F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629" y="2687794"/>
            <a:ext cx="3899155" cy="1471931"/>
          </a:xfrm>
          <a:prstGeom prst="rect">
            <a:avLst/>
          </a:prstGeom>
          <a:ln w="28575">
            <a:noFill/>
          </a:ln>
        </p:spPr>
      </p:pic>
      <p:sp>
        <p:nvSpPr>
          <p:cNvPr id="684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86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88" name="Oval 68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90" name="Oval 689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4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5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72" name="Oval 771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774" name="Rectangle 773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74851-9A14-542B-11E8-A889A4A14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 cap="all" spc="1500">
                <a:ea typeface="Source Sans Pro SemiBold" panose="020B0603030403020204" pitchFamily="34" charset="0"/>
              </a:rPr>
              <a:t>5. Find All Products Supplied by a Specific Supplier :</a:t>
            </a:r>
          </a:p>
        </p:txBody>
      </p: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777" name="Rectangle 776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8" name="Rectangle 777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780" name="Rectangle 779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2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9" name="Content Placeholder 8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E72FDCDA-4ACC-4727-B265-4E33E9873C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629" y="2673173"/>
            <a:ext cx="3899155" cy="1501174"/>
          </a:xfrm>
          <a:prstGeom prst="rect">
            <a:avLst/>
          </a:prstGeom>
          <a:ln w="28575">
            <a:noFill/>
          </a:ln>
        </p:spPr>
      </p:pic>
      <p:sp>
        <p:nvSpPr>
          <p:cNvPr id="789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91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93" name="Oval 792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95" name="Oval 794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67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4" name="Rectangle 36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E3A584-137A-B98E-5B43-D98829AD7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 dirty="0"/>
              <a:t>Conclusion </a:t>
            </a:r>
            <a:endParaRPr lang="en-IN" dirty="0"/>
          </a:p>
        </p:txBody>
      </p: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268C940D-4516-4630-B49F-65C1A82FE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12" name="Graphic 212">
              <a:extLst>
                <a:ext uri="{FF2B5EF4-FFF2-40B4-BE49-F238E27FC236}">
                  <a16:creationId xmlns:a16="http://schemas.microsoft.com/office/drawing/2014/main" id="{160C130F-E752-44CF-98A8-75490C2A2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66" name="Graphic 212">
              <a:extLst>
                <a:ext uri="{FF2B5EF4-FFF2-40B4-BE49-F238E27FC236}">
                  <a16:creationId xmlns:a16="http://schemas.microsoft.com/office/drawing/2014/main" id="{9690DAC5-9FBA-4943-959B-751AF2B46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C49BF-A741-EC69-0149-609AF2981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520" y="1747592"/>
            <a:ext cx="5217173" cy="4351338"/>
          </a:xfrm>
        </p:spPr>
        <p:txBody>
          <a:bodyPr>
            <a:normAutofit/>
          </a:bodyPr>
          <a:lstStyle/>
          <a:p>
            <a:r>
              <a:rPr lang="en-US" sz="1500"/>
              <a:t>In this project, we have successfully designed and implemented a </a:t>
            </a:r>
            <a:r>
              <a:rPr lang="en-US" sz="1500" b="1"/>
              <a:t>comprehensive SQL-based database</a:t>
            </a:r>
            <a:r>
              <a:rPr lang="en-US" sz="1500"/>
              <a:t> that simulates the key operations of a large-scale supply chain management system, similar to Amazon. The system effectively handles: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/>
              <a:t>Product management</a:t>
            </a:r>
            <a:r>
              <a:rPr lang="en-US" sz="1500"/>
              <a:t>: Including stock tracking, pricing, and category management.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/>
              <a:t>Customer order processing</a:t>
            </a:r>
            <a:r>
              <a:rPr lang="en-US" sz="1500"/>
              <a:t>: From order placement to shipment and delivery.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/>
              <a:t>Warehouse management</a:t>
            </a:r>
            <a:r>
              <a:rPr lang="en-US" sz="1500"/>
              <a:t>: Monitoring inventory across multiple global fulfillment centers.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/>
              <a:t>Supplier management</a:t>
            </a:r>
            <a:r>
              <a:rPr lang="en-US" sz="1500"/>
              <a:t>: Tracking supplier performance and shipment lead times.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/>
              <a:t>Business insights</a:t>
            </a:r>
            <a:r>
              <a:rPr lang="en-US" sz="1500"/>
              <a:t>: Generating valuable analytics such as top-selling products, customer trends, and supplier reliability.</a:t>
            </a:r>
          </a:p>
          <a:p>
            <a:endParaRPr lang="en-IN" sz="1500"/>
          </a:p>
        </p:txBody>
      </p:sp>
      <p:grpSp>
        <p:nvGrpSpPr>
          <p:cNvPr id="367" name="Group 366">
            <a:extLst>
              <a:ext uri="{FF2B5EF4-FFF2-40B4-BE49-F238E27FC236}">
                <a16:creationId xmlns:a16="http://schemas.microsoft.com/office/drawing/2014/main" id="{C93F2521-5FCA-4EE4-ADB9-C71AB81B8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1531" y="1216299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16" name="Graphic 190">
              <a:extLst>
                <a:ext uri="{FF2B5EF4-FFF2-40B4-BE49-F238E27FC236}">
                  <a16:creationId xmlns:a16="http://schemas.microsoft.com/office/drawing/2014/main" id="{701F4A7E-EE52-4FFF-847D-941A57F6E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44C45BFB-2AD2-45F8-9F4B-9151A686E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82FD8094-5F5E-411D-96E3-0D8E76B94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369" name="Graphic 190">
              <a:extLst>
                <a:ext uri="{FF2B5EF4-FFF2-40B4-BE49-F238E27FC236}">
                  <a16:creationId xmlns:a16="http://schemas.microsoft.com/office/drawing/2014/main" id="{F3FB933A-7D1C-4A1F-9589-2006261FD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65C4036-D195-4D1E-B436-A03795967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54F38E9F-35FC-437D-BE4E-33FDF6056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371" name="Picture 370" descr="A 3D pattern of ring shapes connected by lines">
            <a:extLst>
              <a:ext uri="{FF2B5EF4-FFF2-40B4-BE49-F238E27FC236}">
                <a16:creationId xmlns:a16="http://schemas.microsoft.com/office/drawing/2014/main" id="{BA46254C-73CA-E64B-2510-3EB86B0EDA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62" r="35283" b="-2"/>
          <a:stretch/>
        </p:blipFill>
        <p:spPr>
          <a:xfrm>
            <a:off x="7253021" y="1820334"/>
            <a:ext cx="3555043" cy="3217333"/>
          </a:xfrm>
          <a:prstGeom prst="rect">
            <a:avLst/>
          </a:prstGeom>
        </p:spPr>
      </p:pic>
      <p:grpSp>
        <p:nvGrpSpPr>
          <p:cNvPr id="372" name="Group 371">
            <a:extLst>
              <a:ext uri="{FF2B5EF4-FFF2-40B4-BE49-F238E27FC236}">
                <a16:creationId xmlns:a16="http://schemas.microsoft.com/office/drawing/2014/main" id="{2B7E220D-70BE-46E1-87EA-9239C1082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154385" y="4466592"/>
            <a:ext cx="1443404" cy="1443428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373" name="Graphic 4">
              <a:extLst>
                <a:ext uri="{FF2B5EF4-FFF2-40B4-BE49-F238E27FC236}">
                  <a16:creationId xmlns:a16="http://schemas.microsoft.com/office/drawing/2014/main" id="{FC1A5110-77D2-40E7-81AD-268BA675F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4FA2A3FD-1B3F-42AF-BC02-85F36E056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7AD487CA-8FBC-4540-AC49-97AE50C651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0D84CF57-47D1-43F3-A27F-4554C8874D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CBEE7FBD-98AD-4AD4-8928-24BF44632D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84FD382E-B389-4D8F-A55E-6DFA291F0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98382AB7-ABEA-406A-BC9C-E929CB72C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687410AC-739F-4AF0-B3F3-BA1EE2D846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297F7ECB-7025-4A18-B6C1-9A8F179D8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E8BF277F-8AC7-4B9F-A748-658BC32F4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3861EEE4-BFC2-47F9-B33D-2CF7EF91D1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6EDB4948-A661-493E-A726-89FD160435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690295D3-F01C-40D4-AC18-38CDB597D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DE279E4F-F139-423E-AF42-7C309EE9E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E503EF8-F0B7-4F0E-B82E-742BB8DB8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8BF1F2E6-2E0A-4F5C-AF29-167B9214D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D465F6F4-1BA9-4F7B-9980-3571C7C5C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FFF3428D-3135-4073-AB27-8292AA421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2EE4FAE5-DC40-43E2-BACB-84C2CCDA3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97E1E565-91F8-469C-998D-413D4E3D00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7AADD30B-6564-45CD-A760-00AD0ED73C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3B9ABBD5-5E76-4812-A4CF-2A8B16A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2F97912E-EDA5-4A75-A106-B25426BB6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A8D15062-DCA7-43EE-AB75-CD9C80F3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80EB5712-3433-46B4-A8DF-04A8D03E3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6F3BFE28-EB41-4640-802B-FAA4F7378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203F4E0E-E3AE-4B10-B1BC-529CC3CD0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1B83F41D-7419-46EC-8C00-37127DC3AA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9991303F-ED54-4483-97A9-3143D1CA7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0B99A87F-D826-40DC-B688-B209D5253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3CB798D6-E3C9-41B2-8F20-F0CF870681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9CF03CDA-070F-49AE-B37C-4D08A1BAD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D4CBFC42-413D-4BC6-9BEA-078040C01E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24A02437-3BDD-4242-9C52-0DB006A35E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7209D1D0-DC11-43F3-8050-D8C01D3B62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8A37369D-62F1-4A67-B1A1-658CBED41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68CD3744-B811-40BE-B10F-4D5B1AA93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3048B8EA-2CD0-40CF-B570-BD99E0F77C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2D8EA840-350B-405A-A1BB-40D93A00ED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6BFAC7FE-90ED-4400-9E88-D3EB802CF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8A49AFF-4D6A-4290-A811-6ADBC2A2A5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A5267CD0-3312-488A-ADC9-2A215FC9B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734AF3AE-4171-471C-AFDE-0A4B563D9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9761283D-6867-470C-85BB-833A5997B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232907EC-87D6-4A76-97C7-ED83798B8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AE06A14-FDDB-4888-9F8A-C027B6FC7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408FBBF8-91F0-43DF-84FE-8585BD4C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40F8B312-3204-4812-9CED-599503CC0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B3163C36-49A9-42CD-84AB-945A548107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C737819E-C741-419C-8B07-6CBF226F4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86094C82-164A-490B-A711-CBC5914A7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B97614F7-51E5-4AEF-B768-8C452874D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6227872-28BD-445D-96AD-EF00622F8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C1DC2CF0-2FA0-43FC-9509-0C6DB072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9795B481-57FF-4E8E-83AA-E5D2E3E2F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48378AF-5FAD-46E5-9709-EA405E6749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A673CCD4-0D19-45A5-A1E8-0C6F8E2C41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EE686E15-638D-450E-BD41-9EEC16695B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19970629-2923-493A-A315-FA7EDF131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D8839461-CBD3-4A9A-BBCF-09A8835874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06ACA65A-A638-4499-9A58-4BBB2D8502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E2A7DEF-7652-4468-8E3F-6FF0C0A9F9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B20F00C4-6808-4F91-8495-A7C27E49A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4254291C-CB21-424F-AF32-0C70F1642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C6D37468-BE92-4741-86A9-1417F2AA4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2A361414-EF46-4101-B08C-BA761D10D3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62B99449-370E-4EEE-9DB6-159197F27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FAA977E9-699A-4D73-B0CF-CE0C4EB2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9EDD115C-F555-4352-B8FB-C7F9829FAA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454379A-04D7-4413-8E59-262DB6BCD1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E65F25A-79A5-4F0D-A340-475979F2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838E1E5B-3968-49BD-843C-C8C0F44C6E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94CA466D-7602-4464-BAB2-071A59F8A9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4A1357E7-09DA-4B68-A637-F277764E9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1EFCA436-DAC9-4B9E-82BE-E0DE3F5C8A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FA482722-F397-4F01-97DD-D018FE637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5CF6C289-6A1B-4031-84CC-4DA52D08ED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42F190D1-D9E1-46D5-A212-6560B860B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8ADD086-4DD1-4EBA-BC75-CD93AE4D44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75A280D7-478F-468E-9644-B09B8FDEB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9BE9354-BB23-458F-9AE3-DD8AC4F1E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861A354D-F521-44EF-9140-7393D26D2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C76B3340-3BF4-4FB9-B7FA-751617C73B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C802BF6D-7C7F-41BF-B0CA-C5E6AFABB3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712FB0EF-009B-4384-BD25-D3C6EBCC9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922F2BA9-9373-465D-8F24-F58DB9B1B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4FAD72B3-1B8B-4B05-B201-419A776FB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AC81E68B-1417-445D-9B51-60A0F91E5B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7D5A9E27-E07F-4466-9021-D25D85CDC9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CF5DC41D-2B9C-4659-9F3E-C3A2BDE8B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5AA3263F-DADF-4BDD-82AC-F44BC4FE0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8999662B-626A-4D98-920C-CDA407F83B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D6C410A6-2F1A-4222-8D50-2781C5D7E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9221CD39-A736-45F1-92AA-8533C1D277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B3025FBC-7A41-410A-AC63-DD483277D2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09A5D562-F236-406C-A6FF-163F8FE290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98086E1B-8B11-4A2D-BB70-33C51E476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7B908F0B-B32A-46B3-8587-82EC271B8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B2687ECF-D561-41B0-AD3C-7F627A412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F7F6218A-89E1-41D8-8C8C-6CF0F70F50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AFE4E14-C851-4334-9F44-DFD70DD46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7011BCD2-D4B9-4726-8FF7-FF4B12983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D21E20DA-52FD-41FC-AB37-5468D9F20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69EB0F03-97F9-4207-9552-FD5F92185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1675131-367D-4E22-8170-BE1BCA565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CA3664D-20A4-4FCC-9CD3-E7A452C5B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A9515CFE-D1C5-4594-A572-DB2235C69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CFB6755-EA85-4DA9-A570-59F500E95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824F6828-D6CE-44D4-BF48-6FA7F58862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97E302B6-BC6F-4DF5-B1FA-3BEE992671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42327E29-F07F-4C06-A1E3-19EBCABEE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1FF70127-1DB3-4507-ABD4-BE6242907A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9655D743-D6D1-4AAF-8644-B7B6053308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AEB3D1EA-07D1-4406-BF5A-AEA41D7D21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0DFB99DC-1A5F-455D-9AD5-B84298D1CB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30CD14F4-787A-4CB1-87CB-FD4A28816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A23CE74A-BDFD-4B56-84CA-734581FCF2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9E4FE61F-77E6-40E1-97B9-2B88B7CE9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3C5471DE-7760-4942-9752-D8676B2BE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AFC6266D-DA02-4614-88F2-7077DCC29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AE1A43A2-78D9-4279-B715-FED7BD949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A2B18DEA-1741-42E2-9097-7B5DE0018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A78E9B74-5DCA-4B60-89A6-2B3A85E24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057B4547-96DD-4BA0-994D-C76DE93AD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30454D66-4E7A-44FE-9822-3D34133AB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29051627-5724-440D-8B81-D4F83BE986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38507626-34D1-4BBF-B9EF-BDE8BBBFD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209CB8E9-BC41-4D95-B65F-8285256ADF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FB597DBE-D5A0-45B1-A659-8452BF04A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053D2250-26AE-4ED4-8644-0A23D1CBC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932173CC-8796-4913-BFB5-DEABBA8553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79FC0C90-AECD-45F4-8BAD-CA3DAC393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9475113E-1AC5-4621-A394-9D0657FC01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EF8491AB-6DD8-4293-B4D7-550388F1BB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1851A60B-8BBD-4C38-9143-0AF1DC783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9810BA7-727E-4871-A866-A0CD5EE6CD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E2252C24-7565-4F9E-81B7-F0385F30C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91095F58-4C7C-4261-AF74-4C8BEA99F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A79FED60-FFC3-4420-BB54-25D7E3D20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1B619CEC-F915-4E63-AF98-E4212F9F6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03FBB620-A91A-4FF4-B380-DC4FEC600F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12F7E0D-8362-4060-BB77-EC596B279A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4F11F9EE-F36A-4206-AE5B-60825B153B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F342A80B-ACB4-4C6F-8250-212611A28B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D4EC40C9-93C0-498E-A05D-17EF46BB9B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E42CF2F2-4895-495A-B10B-EE6C93BDB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2AFEDFDC-CB51-46B4-8294-26B55F973A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19ED5F-B560-4366-AD14-9EC71C7ED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42E95D3F-2E55-4021-9D6F-B6E7224C9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F45660DB-2DA2-4937-B362-69FA55D2B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FA488514-5D26-42FF-BD81-E9F2E1DE3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421E4366-604D-4893-BE4C-08D448A06C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9128E702-7B78-4B59-BAB4-530DF53A8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97456D98-32F2-4486-81EE-5CBDC5137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F3173B06-C53D-4E52-B3D3-7D10BB963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A5E08649-A0F1-4F92-9B1A-23DD0768E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0386755E-BD00-42F5-8AFD-3FE177FD6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38479D89-3237-4F5A-9785-2F84E973FC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F86502C8-2734-48E5-9834-A8435644C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CEA77AA6-BB37-4CE8-9E75-DB4F595BA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CF79F8C8-5618-4880-A26B-8310380F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880EE80C-A78F-4B21-985E-50CACEF2EB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0EDC8879-9797-42E5-AB8E-E36229BF3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1B37764D-AF04-4F2C-81D9-5EFA3E5C02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31C6105B-1E1B-4444-A6E5-5B157F3C16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559B4EC8-EFFF-4DCA-AAB8-26AF6679DE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ED93E274-9D58-4EC9-80D4-33D9D3A090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6E5616A1-0B5F-4D6D-910E-792B393B3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BDD0D9C8-A2E7-4C95-BBC5-5E2D62D67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509401FA-7222-4A17-828C-1729888E93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374" name="Graphic 4">
              <a:extLst>
                <a:ext uri="{FF2B5EF4-FFF2-40B4-BE49-F238E27FC236}">
                  <a16:creationId xmlns:a16="http://schemas.microsoft.com/office/drawing/2014/main" id="{7B025375-9B31-46A6-87EC-BA8E94E67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454AFC84-3FCF-4783-9CE6-BE7BCF5CB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EEC3B2D5-1605-4334-8CC6-33D5D53E7F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893286B7-109A-47DD-BD18-3A8E2FCDF5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6E4611D-D180-45CC-95F3-4D780BF2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075D9DF6-64E6-48A9-89BE-1AEDF3DBA2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77E91B6-62FE-4219-8648-2FA062EE04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05794AA-8ED8-4FEB-B9E2-3D6829552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CEF7D50-E12D-4F46-9B10-16E903FB7F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4D885088-5CE2-4ABB-AC5F-8E295C63A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7F9B5BB-81CC-442B-B607-5F084799E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1CC6AB35-BB47-42CE-9492-77B57C361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13E089E-A0F7-4B85-BFEF-EABBF38248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9306C271-11BD-4ACA-99FC-BC847B6AB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A51C39C2-B68B-4FB3-AF93-3B6EFC5EB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D19A9E62-BA64-414F-9053-428828BD4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90F1A2A5-D670-4734-B018-570175184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896E20F-D59A-4E5C-AAC2-ED79FCAC3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B3B49622-0DD4-4378-A974-3EC752B2DE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BF83D4D-5E95-4F61-8A1C-624625209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B270157-AA6D-4EE4-9506-368F8C97C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4DA0BEE-AE9D-4CE8-B249-C229E628E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D089CCA-7A85-405E-9AF7-96F814E3B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5E30352E-9DBA-4777-A093-B6F3D60607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264C5F14-2A45-42AA-948A-6C7D19578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3CF5D72-A8B6-4A2B-8F09-46F06C3B96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8D32D7ED-2507-43E0-BCA0-69F1D9219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6029896F-72B5-4FBB-98D7-A4A6B7A8E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735037E-DA25-4564-960C-F744D00E1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75717CD-2FAA-46E2-825A-5A409DC36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9ABAD2C5-9937-47FF-9A17-132CEA54C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319C0FD-333B-49B2-B54F-959084B1C6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A3F88462-C743-4DF3-9A31-09108B3DD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A47CC3C-9310-422C-8AF8-CF56E286B3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4CBAB0F-DFA6-4370-AF0D-EAEA0DA18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CB75D567-78A7-4986-B241-E03EB5B6A7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6065FE5-5B5D-426F-A331-FFB91E483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48748863-F066-4C39-BA9E-951EA19F1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988B46B-EC58-4704-8960-75C617B2CE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C8F94F3-22A8-4403-BAF4-DA1344D120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6144F6B6-FBD2-44C5-93F2-36FB060AB8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DFF1114-943E-4377-9482-AC35E9B91E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29A169E-8860-41C6-B2BA-656C9E87F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D1DA92F1-025A-41CC-892D-006269B6C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B423574-AD0E-466C-A690-E3BF7ABC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37E67DD-12D5-49FA-AE92-B1F4186329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E085075-A03E-4D1C-A2BE-219D51E7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A552ECBE-4DF7-4004-80CB-33A3864DC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B1DFB18-112F-43BE-938F-949ACF4CE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107EA75-B66F-478F-A9A4-8BE4090A18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032A1FF-0163-4F65-9627-3D0E330E7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8F81DD7-3941-40F3-A5C5-1D25AD61E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767D955C-E4A5-47E9-B07D-7C7FD8E395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331DEA5B-7DF4-4F3E-B837-7388E6701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40D8A9-2845-4810-99AA-3464C47FB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1AA428D-A610-40EA-926D-72664C6A3A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88B6BF5-3A26-476D-AF79-46892B0AE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A0D38E94-BDA0-466A-866C-7D754B54B6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2E4807B4-64BB-4BB1-A6C7-B9F8B78FE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AB74427A-2B27-4328-8ECD-0166E61D8A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058C6F50-4093-4240-B613-EA20F73E29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341C2F64-B446-495C-B3ED-DA19115FD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DEDDACDA-D780-49ED-88B3-AC1E6CECD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3B6F340F-6BFF-4869-B569-850333B1C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C4FC277F-1805-46F5-8D99-EE30A5FCD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DE3D8861-A4CB-46F2-812C-4857D1E763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C3AD847-D9CA-4EC5-890E-21244786F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A89CE44-4244-411C-A74F-1446D8BC13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60E6026F-2714-4620-8EE9-3C55C2D6C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0A828ED-45A9-4D69-975D-19CD36650C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970CBCD0-B8B7-483D-A17D-9351A1A47F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8BDEF120-B9AE-44F5-B98D-937D9C9293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A8C22314-7ABA-46AF-98F6-EA626787D8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8E57EC52-CDFD-4DC8-8C7F-DA76CBC94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2E44CDAD-CC81-4519-A934-3E75CB58F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D7234B76-B5E7-497F-8C9A-BEADE7D2A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D308AC98-72DE-4623-8351-5CDBA5F858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BCA60F-A345-4A89-8E76-8F628DE24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B712711F-FF52-40E0-8B6D-7AB132EFB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EBB99ABA-6734-4713-A9AA-6A0613DB3D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8DBC39A-A841-4DAD-A5EE-BAD254A4FA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E88E8002-19BD-4C58-ACEF-D092676D5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637DEA0B-D0C3-4386-B016-901208881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1E085198-3B84-4E70-8004-5B739F0D0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1F8854E4-646B-4843-9429-2E68B3AE9A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D75E4420-1C5B-4C29-9622-F3DA7E0BF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9099746-E839-480D-A294-3851848558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35C60C66-6A6A-42B6-82CE-9F5BCAD5FF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A85425DE-B5F8-4166-8F76-168A6E6F5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AF5E9558-8664-40E2-818A-C90536250A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620CC716-8E51-492E-95F3-7DF5778E8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87956267-D439-4A6C-8779-9864DDF69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E566625F-0177-4163-AAC6-DD5AA352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01580694-1781-46F9-B2C4-76F4689BAD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1635D9A5-51BC-49A2-9AE2-4C8147FC5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B6D58AC8-F8B3-4C3D-AE9F-26677AE638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53CA316E-6515-47CF-9F53-7A0EE31AF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F8E79866-F842-47A5-8D8C-0185FD69D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A1939D2F-E660-4CFF-BF9C-2146DD9CC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3F048F16-4CC3-406C-93A3-3CEDF31C42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A5658A8-AB7B-409C-A206-50CDD581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1A4F8AC2-9FA1-4E5B-ACB2-661CAABFE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6438DDE6-AE18-4B2A-92CE-57D6032A1C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19B002FA-1035-4DE8-8097-3675A4FB2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699ADFD1-CBA1-4C59-A545-CA6EEAF2C4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85DDA6CB-B8BF-4E57-BF2E-5C880FAF87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A8B2946-9D70-4DD4-B9B2-606E8F83A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C319A466-F3AE-4F1F-BD2F-77D9F148B0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C6CF0A07-A757-404E-9880-5AF3D52DE4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D3C2686-5B08-4159-865F-1B0A72E7EB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5AAB7354-0524-4F71-83F0-35FAFA9EE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C93C7EEE-727B-4A0D-AA01-3B0893F86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7F98C909-0D3D-402C-86A1-9647DA57B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29CF4616-0FC7-4D90-97D4-47F26C31B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A5151952-7057-44BC-B171-EC280CDD3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0CC14CA9-836E-4131-9614-CC7AF80C7A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B9227461-A59A-437A-A371-0B3DD0510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4564435B-AE59-45CC-A733-1D61AB9A5F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24964014-4F54-4767-B2A1-1E68A49A2E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AB12DA42-BE2F-486C-A207-50F0B2A0D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F35083CD-4EE4-48A6-BDE4-DCEB0CD087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2ACA69B4-304D-4E76-91E8-B824CC474C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05FBB8B7-7087-4F0C-8A80-BA19FA3C5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708B546A-B18E-4E08-B52F-1F1FB4515C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4D083028-5844-4BA9-91D6-6066256F8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46BDB7B8-D976-4509-BB67-E960BEB6E3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1F8D90CC-4AD0-49F4-B215-61FD0A2FE8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FA255F4C-2D85-48C3-A425-B1B090100A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64D88F2F-ACB0-4172-BB9F-71ABC334D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6102F024-AF29-4883-BE6C-52EFD02071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809DB4B0-EDB8-4635-9A3D-B48E59658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BA4BB9B4-19AF-4964-8FDE-1C02C01F3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3466ACF5-678D-47AC-A8E1-250FBEA6E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CF4BE354-56F1-4CC0-ABC3-CFA2255599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F6AB4A-7E14-48F4-B58E-D3BCD7F55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826A8026-2DFD-4691-81ED-CF8C6C8101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DCBE85A3-D478-4EBF-A094-768EDE80E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9B03629E-D0C6-47D9-9E55-FB00BFBAD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7ECA1C99-3F19-4C93-9683-CDDBE2840F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6E53F2EA-BC30-4BEC-BBA5-FF485FD8B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4FE941FB-7EBE-489D-B1D8-06BC9E2F78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4FCECFFB-D979-4814-99CC-B8C0CCE04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5218BC88-1436-4861-9108-ED5C49172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7C43492A-8ADB-4CDA-976F-F9159DE14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448A8C4E-CD2B-4E83-895D-6B1071C5E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2315E315-11E8-4514-BE71-EEA42E237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26C36A72-5D83-400B-9DC6-D6A4F7D36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DF388598-6DD8-4B12-8DBD-1F8933348E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42ADD8C0-C6F0-46A9-8D78-B6026B55B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B5CC1749-FD2F-40FD-AA5A-CAFE9C6E2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38F5A197-D6C9-4BDB-A9DE-7FFE84B35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B6C64F3-7126-4337-9067-15A64EF535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5A902BCF-C9BF-4566-AC1E-1E91502F2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9B1FBFF-C965-462A-9B34-D01689CAFE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C13CFECF-7502-40A2-92A6-3DBC74DF9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01280C84-683C-4088-8E3C-8A98A6749E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3747508C-3AE5-4D8D-A086-A46FDBEDE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EEC02501-119D-4C07-AB8C-A131B125B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8F899201-EDD3-4F1A-89A6-345290E70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225488C2-1481-42C0-AE4D-4052F7EFF7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84F224FC-B0FB-4A2E-A9BD-0F7CFB241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D04F68AF-F37B-4407-8471-E549ADCFAA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6030291B-8F7B-4D02-A35F-561C0DAA8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3E961417-D5BB-4D51-8FD8-340228425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133EAFF3-FE9C-4606-89F9-19982C0FE9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01882DC7-070C-47B0-B378-FA112A6CA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BDF1B4B0-0A75-4538-A610-727209081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6E4AD28E-F206-45E2-9B00-A2E68FFB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735023C8-4EFD-461A-8FFD-C78035856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7FFEB6B5-C11C-4B5F-BCC4-C86C5659E6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73757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4AA914-98F5-52F5-3486-1C9D1C190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C32EFDC-06E7-91C8-F1B7-0F14F39494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32252" y="2125737"/>
            <a:ext cx="4463623" cy="40444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22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Integration with </a:t>
            </a: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AI/ML algorithms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for predictive analytics on stock levels and customer behavior.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Implementation of </a:t>
            </a: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real-time data streaming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to update inventory and order statuses instantly.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Expansion of the system to handle </a:t>
            </a: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return orders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refund processes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1" name="Picture 40" descr="Financial graphs on a dark display">
            <a:extLst>
              <a:ext uri="{FF2B5EF4-FFF2-40B4-BE49-F238E27FC236}">
                <a16:creationId xmlns:a16="http://schemas.microsoft.com/office/drawing/2014/main" id="{5207A974-EA25-E7A9-2ED5-9C4F267FCA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846" r="21654"/>
          <a:stretch/>
        </p:blipFill>
        <p:spPr>
          <a:xfrm>
            <a:off x="7020480" y="871280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  <p:grpSp>
        <p:nvGrpSpPr>
          <p:cNvPr id="42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1238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DA1274F-9232-42BF-B9FE-B95EA14C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E5AF1D6-62CC-4988-9174-993F112DC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55A9CA-CA68-256E-F7D1-B36FADCBF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cap="all" spc="1500">
                <a:ea typeface="Source Sans Pro SemiBold" panose="020B0603030403020204" pitchFamily="34" charset="0"/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83B89-5EF5-23F2-83C8-F6AC368A2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6765" y="4280081"/>
            <a:ext cx="6418471" cy="156615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cap="all" spc="400"/>
              <a:t>Any question or Feedback?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863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AEBED-AD96-6ACD-4807-A44D2F2C1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r>
              <a:rPr lang="en-US" dirty="0"/>
              <a:t>Overview about project</a:t>
            </a:r>
            <a:endParaRPr lang="en-IN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B4086-1D3B-6E1D-1211-4579E02BA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2" y="2125737"/>
            <a:ext cx="4463623" cy="4044463"/>
          </a:xfrm>
        </p:spPr>
        <p:txBody>
          <a:bodyPr>
            <a:normAutofit/>
          </a:bodyPr>
          <a:lstStyle/>
          <a:p>
            <a:r>
              <a:rPr lang="en-US" sz="1100"/>
              <a:t>The </a:t>
            </a:r>
            <a:r>
              <a:rPr lang="en-US" sz="1100" b="1"/>
              <a:t>Amazon-like Supply Chain Management System (SCMS)</a:t>
            </a:r>
            <a:r>
              <a:rPr lang="en-US" sz="1100"/>
              <a:t> project is a real-world simulation of a large-scale e-commerce company’s supply chain operations, modeled after Amazon. This system covers the core components of supply chain management, including </a:t>
            </a:r>
            <a:r>
              <a:rPr lang="en-US" sz="1100" b="1"/>
              <a:t>product catalog management, warehouse operations, supplier relationships, customer orders, and shipment tracking</a:t>
            </a:r>
            <a:r>
              <a:rPr lang="en-US" sz="1100"/>
              <a:t>.</a:t>
            </a:r>
          </a:p>
          <a:p>
            <a:r>
              <a:rPr lang="en-US" sz="1100" b="1"/>
              <a:t>Objective</a:t>
            </a:r>
          </a:p>
          <a:p>
            <a:r>
              <a:rPr lang="en-US" sz="1100"/>
              <a:t>The objective of this project is to create a robust SQL-based relational database that can handle the operations of a multinational corporation like Amazon. This system will: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/>
              <a:t>Efficiently manage products and inventory across various global warehouses.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/>
              <a:t>Track customer orders and order fulfillment.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/>
              <a:t>Monitor suppliers and shipments to ensure timely product replenishment.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/>
              <a:t>Generate insights for business intelligence and decision-making.</a:t>
            </a:r>
          </a:p>
          <a:p>
            <a:endParaRPr lang="en-IN" sz="1100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 descr="Boxes and roller conveyor">
            <a:extLst>
              <a:ext uri="{FF2B5EF4-FFF2-40B4-BE49-F238E27FC236}">
                <a16:creationId xmlns:a16="http://schemas.microsoft.com/office/drawing/2014/main" id="{22FC9A10-1643-BCA7-7334-33FDB8A9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63" r="16736" b="-1"/>
          <a:stretch/>
        </p:blipFill>
        <p:spPr>
          <a:xfrm>
            <a:off x="7020480" y="871280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  <p:grpSp>
        <p:nvGrpSpPr>
          <p:cNvPr id="47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6576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6B9D9-22A2-9834-4463-AE078A06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1. Products Table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268C940D-4516-4630-B49F-65C1A82FE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99" name="Graphic 212">
              <a:extLst>
                <a:ext uri="{FF2B5EF4-FFF2-40B4-BE49-F238E27FC236}">
                  <a16:creationId xmlns:a16="http://schemas.microsoft.com/office/drawing/2014/main" id="{160C130F-E752-44CF-98A8-75490C2A2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00" name="Graphic 212">
              <a:extLst>
                <a:ext uri="{FF2B5EF4-FFF2-40B4-BE49-F238E27FC236}">
                  <a16:creationId xmlns:a16="http://schemas.microsoft.com/office/drawing/2014/main" id="{9690DAC5-9FBA-4943-959B-751AF2B46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05E6FC7A-25A1-25B9-172C-01DB54DB705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46520" y="1747592"/>
            <a:ext cx="5217173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Role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Stores information about all the products available for sale. This table is central to managing inventory, pricing, and categorizing products.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Key Columns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 Unicode MS"/>
              </a:rPr>
              <a:t>product_id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 (Primary Key): Unique identifier for each product.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: Name of the product (e.g., iPhone 15, Sony PlayStation 5).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category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: Category of the product (e.g., Electronics, Home Appliances).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price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: The retail price of the product.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 Unicode MS"/>
              </a:rPr>
              <a:t>stock_level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: Current stock available in the inventory across all warehouses.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 Unicode MS"/>
              </a:rPr>
              <a:t>cost_price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</a:rPr>
              <a:t>: The cost price of the product (used for profit margin calculations).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93F2521-5FCA-4EE4-ADB9-C71AB81B8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1531" y="1216299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103" name="Graphic 190">
              <a:extLst>
                <a:ext uri="{FF2B5EF4-FFF2-40B4-BE49-F238E27FC236}">
                  <a16:creationId xmlns:a16="http://schemas.microsoft.com/office/drawing/2014/main" id="{701F4A7E-EE52-4FFF-847D-941A57F6E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44C45BFB-2AD2-45F8-9F4B-9151A686E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82FD8094-5F5E-411D-96E3-0D8E76B94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04" name="Graphic 190">
              <a:extLst>
                <a:ext uri="{FF2B5EF4-FFF2-40B4-BE49-F238E27FC236}">
                  <a16:creationId xmlns:a16="http://schemas.microsoft.com/office/drawing/2014/main" id="{F3FB933A-7D1C-4A1F-9589-2006261FD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965C4036-D195-4D1E-B436-A03795967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54F38E9F-35FC-437D-BE4E-33FDF6056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91" name="Picture 90" descr="3D rendering of a shape hole toy with square, triangle, and circle shapes">
            <a:extLst>
              <a:ext uri="{FF2B5EF4-FFF2-40B4-BE49-F238E27FC236}">
                <a16:creationId xmlns:a16="http://schemas.microsoft.com/office/drawing/2014/main" id="{BE16F701-E369-C89C-F873-7F29A62D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07" r="13217" b="-4"/>
          <a:stretch/>
        </p:blipFill>
        <p:spPr>
          <a:xfrm>
            <a:off x="7253021" y="1820334"/>
            <a:ext cx="3555043" cy="3217333"/>
          </a:xfrm>
          <a:prstGeom prst="rect">
            <a:avLst/>
          </a:prstGeom>
        </p:spPr>
      </p:pic>
      <p:grpSp>
        <p:nvGrpSpPr>
          <p:cNvPr id="110" name="Group 109">
            <a:extLst>
              <a:ext uri="{FF2B5EF4-FFF2-40B4-BE49-F238E27FC236}">
                <a16:creationId xmlns:a16="http://schemas.microsoft.com/office/drawing/2014/main" id="{2B7E220D-70BE-46E1-87EA-9239C1082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154385" y="4466592"/>
            <a:ext cx="1443404" cy="1443428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111" name="Graphic 4">
              <a:extLst>
                <a:ext uri="{FF2B5EF4-FFF2-40B4-BE49-F238E27FC236}">
                  <a16:creationId xmlns:a16="http://schemas.microsoft.com/office/drawing/2014/main" id="{FC1A5110-77D2-40E7-81AD-268BA675F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4FA2A3FD-1B3F-42AF-BC02-85F36E056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7AD487CA-8FBC-4540-AC49-97AE50C651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0D84CF57-47D1-43F3-A27F-4554C8874D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CBEE7FBD-98AD-4AD4-8928-24BF44632D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84FD382E-B389-4D8F-A55E-6DFA291F0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98382AB7-ABEA-406A-BC9C-E929CB72C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87410AC-739F-4AF0-B3F3-BA1EE2D846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297F7ECB-7025-4A18-B6C1-9A8F179D8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8BF277F-8AC7-4B9F-A748-658BC32F4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3861EEE4-BFC2-47F9-B33D-2CF7EF91D1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6EDB4948-A661-493E-A726-89FD160435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690295D3-F01C-40D4-AC18-38CDB597D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DE279E4F-F139-423E-AF42-7C309EE9E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BE503EF8-F0B7-4F0E-B82E-742BB8DB8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8BF1F2E6-2E0A-4F5C-AF29-167B9214D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D465F6F4-1BA9-4F7B-9980-3571C7C5C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FF3428D-3135-4073-AB27-8292AA421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2EE4FAE5-DC40-43E2-BACB-84C2CCDA3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97E1E565-91F8-469C-998D-413D4E3D00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7AADD30B-6564-45CD-A760-00AD0ED73C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3B9ABBD5-5E76-4812-A4CF-2A8B16A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2F97912E-EDA5-4A75-A106-B25426BB6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8D15062-DCA7-43EE-AB75-CD9C80F3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80EB5712-3433-46B4-A8DF-04A8D03E3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6F3BFE28-EB41-4640-802B-FAA4F7378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203F4E0E-E3AE-4B10-B1BC-529CC3CD0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1B83F41D-7419-46EC-8C00-37127DC3AA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9991303F-ED54-4483-97A9-3143D1CA7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0B99A87F-D826-40DC-B688-B209D5253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3CB798D6-E3C9-41B2-8F20-F0CF870681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9CF03CDA-070F-49AE-B37C-4D08A1BAD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D4CBFC42-413D-4BC6-9BEA-078040C01E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24A02437-3BDD-4242-9C52-0DB006A35E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7209D1D0-DC11-43F3-8050-D8C01D3B62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8A37369D-62F1-4A67-B1A1-658CBED41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68CD3744-B811-40BE-B10F-4D5B1AA93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3048B8EA-2CD0-40CF-B570-BD99E0F77C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2D8EA840-350B-405A-A1BB-40D93A00ED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BFAC7FE-90ED-4400-9E88-D3EB802CF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F8A49AFF-4D6A-4290-A811-6ADBC2A2A5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A5267CD0-3312-488A-ADC9-2A215FC9B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734AF3AE-4171-471C-AFDE-0A4B563D9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9761283D-6867-470C-85BB-833A5997B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232907EC-87D6-4A76-97C7-ED83798B8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9AE06A14-FDDB-4888-9F8A-C027B6FC7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408FBBF8-91F0-43DF-84FE-8585BD4C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0F8B312-3204-4812-9CED-599503CC0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3163C36-49A9-42CD-84AB-945A548107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C737819E-C741-419C-8B07-6CBF226F4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86094C82-164A-490B-A711-CBC5914A7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B97614F7-51E5-4AEF-B768-8C452874D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B6227872-28BD-445D-96AD-EF00622F8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C1DC2CF0-2FA0-43FC-9509-0C6DB072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795B481-57FF-4E8E-83AA-E5D2E3E2F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148378AF-5FAD-46E5-9709-EA405E6749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A673CCD4-0D19-45A5-A1E8-0C6F8E2C41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EE686E15-638D-450E-BD41-9EEC16695B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19970629-2923-493A-A315-FA7EDF131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D8839461-CBD3-4A9A-BBCF-09A8835874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06ACA65A-A638-4499-9A58-4BBB2D8502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E2A7DEF-7652-4468-8E3F-6FF0C0A9F9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B20F00C4-6808-4F91-8495-A7C27E49A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4254291C-CB21-424F-AF32-0C70F1642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C6D37468-BE92-4741-86A9-1417F2AA4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2A361414-EF46-4101-B08C-BA761D10D3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62B99449-370E-4EEE-9DB6-159197F27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FAA977E9-699A-4D73-B0CF-CE0C4EB2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9EDD115C-F555-4352-B8FB-C7F9829FAA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9454379A-04D7-4413-8E59-262DB6BCD1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8E65F25A-79A5-4F0D-A340-475979F2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838E1E5B-3968-49BD-843C-C8C0F44C6E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94CA466D-7602-4464-BAB2-071A59F8A9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4A1357E7-09DA-4B68-A637-F277764E9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1EFCA436-DAC9-4B9E-82BE-E0DE3F5C8A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FA482722-F397-4F01-97DD-D018FE637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5CF6C289-6A1B-4031-84CC-4DA52D08ED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42F190D1-D9E1-46D5-A212-6560B860B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08ADD086-4DD1-4EBA-BC75-CD93AE4D44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75A280D7-478F-468E-9644-B09B8FDEB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C9BE9354-BB23-458F-9AE3-DD8AC4F1E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861A354D-F521-44EF-9140-7393D26D2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C76B3340-3BF4-4FB9-B7FA-751617C73B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C802BF6D-7C7F-41BF-B0CA-C5E6AFABB3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712FB0EF-009B-4384-BD25-D3C6EBCC9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922F2BA9-9373-465D-8F24-F58DB9B1B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4FAD72B3-1B8B-4B05-B201-419A776FB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AC81E68B-1417-445D-9B51-60A0F91E5B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7D5A9E27-E07F-4466-9021-D25D85CDC9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CF5DC41D-2B9C-4659-9F3E-C3A2BDE8B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5AA3263F-DADF-4BDD-82AC-F44BC4FE0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8999662B-626A-4D98-920C-CDA407F83B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D6C410A6-2F1A-4222-8D50-2781C5D7E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9221CD39-A736-45F1-92AA-8533C1D277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B3025FBC-7A41-410A-AC63-DD483277D2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09A5D562-F236-406C-A6FF-163F8FE290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98086E1B-8B11-4A2D-BB70-33C51E476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7B908F0B-B32A-46B3-8587-82EC271B8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B2687ECF-D561-41B0-AD3C-7F627A412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F7F6218A-89E1-41D8-8C8C-6CF0F70F50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CAFE4E14-C851-4334-9F44-DFD70DD46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7011BCD2-D4B9-4726-8FF7-FF4B12983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D21E20DA-52FD-41FC-AB37-5468D9F20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69EB0F03-97F9-4207-9552-FD5F92185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F1675131-367D-4E22-8170-BE1BCA565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8CA3664D-20A4-4FCC-9CD3-E7A452C5B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A9515CFE-D1C5-4594-A572-DB2235C69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DCFB6755-EA85-4DA9-A570-59F500E95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24F6828-D6CE-44D4-BF48-6FA7F58862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97E302B6-BC6F-4DF5-B1FA-3BEE992671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42327E29-F07F-4C06-A1E3-19EBCABEE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1FF70127-1DB3-4507-ABD4-BE6242907A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9655D743-D6D1-4AAF-8644-B7B6053308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AEB3D1EA-07D1-4406-BF5A-AEA41D7D21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0DFB99DC-1A5F-455D-9AD5-B84298D1CB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30CD14F4-787A-4CB1-87CB-FD4A28816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A23CE74A-BDFD-4B56-84CA-734581FCF2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9E4FE61F-77E6-40E1-97B9-2B88B7CE9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3C5471DE-7760-4942-9752-D8676B2BE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AFC6266D-DA02-4614-88F2-7077DCC29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AE1A43A2-78D9-4279-B715-FED7BD949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A2B18DEA-1741-42E2-9097-7B5DE0018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A78E9B74-5DCA-4B60-89A6-2B3A85E24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057B4547-96DD-4BA0-994D-C76DE93AD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30454D66-4E7A-44FE-9822-3D34133AB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29051627-5724-440D-8B81-D4F83BE986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38507626-34D1-4BBF-B9EF-BDE8BBBFD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209CB8E9-BC41-4D95-B65F-8285256ADF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FB597DBE-D5A0-45B1-A659-8452BF04A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053D2250-26AE-4ED4-8644-0A23D1CBC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932173CC-8796-4913-BFB5-DEABBA8553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79FC0C90-AECD-45F4-8BAD-CA3DAC393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9475113E-1AC5-4621-A394-9D0657FC01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EF8491AB-6DD8-4293-B4D7-550388F1BB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1851A60B-8BBD-4C38-9143-0AF1DC783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B9810BA7-727E-4871-A866-A0CD5EE6CD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E2252C24-7565-4F9E-81B7-F0385F30C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91095F58-4C7C-4261-AF74-4C8BEA99F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A79FED60-FFC3-4420-BB54-25D7E3D20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1B619CEC-F915-4E63-AF98-E4212F9F6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03FBB620-A91A-4FF4-B380-DC4FEC600F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912F7E0D-8362-4060-BB77-EC596B279A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4F11F9EE-F36A-4206-AE5B-60825B153B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F342A80B-ACB4-4C6F-8250-212611A28B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D4EC40C9-93C0-498E-A05D-17EF46BB9B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E42CF2F2-4895-495A-B10B-EE6C93BDB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2AFEDFDC-CB51-46B4-8294-26B55F973A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AD19ED5F-B560-4366-AD14-9EC71C7ED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42E95D3F-2E55-4021-9D6F-B6E7224C9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F45660DB-2DA2-4937-B362-69FA55D2B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FA488514-5D26-42FF-BD81-E9F2E1DE3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421E4366-604D-4893-BE4C-08D448A06C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9128E702-7B78-4B59-BAB4-530DF53A8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97456D98-32F2-4486-81EE-5CBDC5137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F3173B06-C53D-4E52-B3D3-7D10BB963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A5E08649-A0F1-4F92-9B1A-23DD0768E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0386755E-BD00-42F5-8AFD-3FE177FD6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38479D89-3237-4F5A-9785-2F84E973FC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F86502C8-2734-48E5-9834-A8435644C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CEA77AA6-BB37-4CE8-9E75-DB4F595BA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CF79F8C8-5618-4880-A26B-8310380F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880EE80C-A78F-4B21-985E-50CACEF2EB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0EDC8879-9797-42E5-AB8E-E36229BF3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1B37764D-AF04-4F2C-81D9-5EFA3E5C02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31C6105B-1E1B-4444-A6E5-5B157F3C16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559B4EC8-EFFF-4DCA-AAB8-26AF6679DE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ED93E274-9D58-4EC9-80D4-33D9D3A090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6E5616A1-0B5F-4D6D-910E-792B393B3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BDD0D9C8-A2E7-4C95-BBC5-5E2D62D67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509401FA-7222-4A17-828C-1729888E93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12" name="Graphic 4">
              <a:extLst>
                <a:ext uri="{FF2B5EF4-FFF2-40B4-BE49-F238E27FC236}">
                  <a16:creationId xmlns:a16="http://schemas.microsoft.com/office/drawing/2014/main" id="{7B025375-9B31-46A6-87EC-BA8E94E67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454AFC84-3FCF-4783-9CE6-BE7BCF5CB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EEC3B2D5-1605-4334-8CC6-33D5D53E7F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893286B7-109A-47DD-BD18-3A8E2FCDF5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A6E4611D-D180-45CC-95F3-4D780BF2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075D9DF6-64E6-48A9-89BE-1AEDF3DBA2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A77E91B6-62FE-4219-8648-2FA062EE04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E05794AA-8ED8-4FEB-B9E2-3D6829552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0CEF7D50-E12D-4F46-9B10-16E903FB7F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4D885088-5CE2-4ABB-AC5F-8E295C63A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7F9B5BB-81CC-442B-B607-5F084799E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1CC6AB35-BB47-42CE-9492-77B57C361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E13E089E-A0F7-4B85-BFEF-EABBF38248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9306C271-11BD-4ACA-99FC-BC847B6AB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A51C39C2-B68B-4FB3-AF93-3B6EFC5EB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D19A9E62-BA64-414F-9053-428828BD4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90F1A2A5-D670-4734-B018-570175184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D896E20F-D59A-4E5C-AAC2-ED79FCAC3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B3B49622-0DD4-4378-A974-3EC752B2DE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8BF83D4D-5E95-4F61-8A1C-624625209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FB270157-AA6D-4EE4-9506-368F8C97C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94DA0BEE-AE9D-4CE8-B249-C229E628E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AD089CCA-7A85-405E-9AF7-96F814E3B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5E30352E-9DBA-4777-A093-B6F3D60607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64C5F14-2A45-42AA-948A-6C7D19578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B3CF5D72-A8B6-4A2B-8F09-46F06C3B96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8D32D7ED-2507-43E0-BCA0-69F1D9219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6029896F-72B5-4FBB-98D7-A4A6B7A8E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C735037E-DA25-4564-960C-F744D00E1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975717CD-2FAA-46E2-825A-5A409DC36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9ABAD2C5-9937-47FF-9A17-132CEA54C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5319C0FD-333B-49B2-B54F-959084B1C6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A3F88462-C743-4DF3-9A31-09108B3DD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5A47CC3C-9310-422C-8AF8-CF56E286B3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64CBAB0F-DFA6-4370-AF0D-EAEA0DA18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CB75D567-78A7-4986-B241-E03EB5B6A7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A6065FE5-5B5D-426F-A331-FFB91E483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48748863-F066-4C39-BA9E-951EA19F1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2988B46B-EC58-4704-8960-75C617B2CE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3C8F94F3-22A8-4403-BAF4-DA1344D120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6144F6B6-FBD2-44C5-93F2-36FB060AB8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FDFF1114-943E-4377-9482-AC35E9B91E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E29A169E-8860-41C6-B2BA-656C9E87F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D1DA92F1-025A-41CC-892D-006269B6C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5B423574-AD0E-466C-A690-E3BF7ABC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C37E67DD-12D5-49FA-AE92-B1F4186329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3E085075-A03E-4D1C-A2BE-219D51E7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A552ECBE-4DF7-4004-80CB-33A3864DC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BB1DFB18-112F-43BE-938F-949ACF4CE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7107EA75-B66F-478F-A9A4-8BE4090A18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B032A1FF-0163-4F65-9627-3D0E330E7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68F81DD7-3941-40F3-A5C5-1D25AD61E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767D955C-E4A5-47E9-B07D-7C7FD8E395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331DEA5B-7DF4-4F3E-B837-7388E6701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F640D8A9-2845-4810-99AA-3464C47FB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C1AA428D-A610-40EA-926D-72664C6A3A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088B6BF5-3A26-476D-AF79-46892B0AE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A0D38E94-BDA0-466A-866C-7D754B54B6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2E4807B4-64BB-4BB1-A6C7-B9F8B78FE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AB74427A-2B27-4328-8ECD-0166E61D8A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058C6F50-4093-4240-B613-EA20F73E29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341C2F64-B446-495C-B3ED-DA19115FD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EDDACDA-D780-49ED-88B3-AC1E6CECD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3B6F340F-6BFF-4869-B569-850333B1C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C4FC277F-1805-46F5-8D99-EE30A5FCD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DE3D8861-A4CB-46F2-812C-4857D1E763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5C3AD847-D9CA-4EC5-890E-21244786F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CA89CE44-4244-411C-A74F-1446D8BC13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0E6026F-2714-4620-8EE9-3C55C2D6C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C0A828ED-45A9-4D69-975D-19CD36650C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970CBCD0-B8B7-483D-A17D-9351A1A47F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8BDEF120-B9AE-44F5-B98D-937D9C9293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A8C22314-7ABA-46AF-98F6-EA626787D8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8E57EC52-CDFD-4DC8-8C7F-DA76CBC94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2E44CDAD-CC81-4519-A934-3E75CB58F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D7234B76-B5E7-497F-8C9A-BEADE7D2A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D308AC98-72DE-4623-8351-5CDBA5F858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16BCA60F-A345-4A89-8E76-8F628DE24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B712711F-FF52-40E0-8B6D-7AB132EFB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EBB99ABA-6734-4713-A9AA-6A0613DB3D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A8DBC39A-A841-4DAD-A5EE-BAD254A4FA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E88E8002-19BD-4C58-ACEF-D092676D5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637DEA0B-D0C3-4386-B016-901208881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1E085198-3B84-4E70-8004-5B739F0D0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1F8854E4-646B-4843-9429-2E68B3AE9A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D75E4420-1C5B-4C29-9622-F3DA7E0BF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69099746-E839-480D-A294-3851848558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35C60C66-6A6A-42B6-82CE-9F5BCAD5FF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A85425DE-B5F8-4166-8F76-168A6E6F5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AF5E9558-8664-40E2-818A-C90536250A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620CC716-8E51-492E-95F3-7DF5778E8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87956267-D439-4A6C-8779-9864DDF69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E566625F-0177-4163-AAC6-DD5AA352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01580694-1781-46F9-B2C4-76F4689BAD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1635D9A5-51BC-49A2-9AE2-4C8147FC5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B6D58AC8-F8B3-4C3D-AE9F-26677AE638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53CA316E-6515-47CF-9F53-7A0EE31AF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F8E79866-F842-47A5-8D8C-0185FD69D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A1939D2F-E660-4CFF-BF9C-2146DD9CC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3F048F16-4CC3-406C-93A3-3CEDF31C42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BA5658A8-AB7B-409C-A206-50CDD581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A4F8AC2-9FA1-4E5B-ACB2-661CAABFE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6438DDE6-AE18-4B2A-92CE-57D6032A1C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19B002FA-1035-4DE8-8097-3675A4FB2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699ADFD1-CBA1-4C59-A545-CA6EEAF2C4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85DDA6CB-B8BF-4E57-BF2E-5C880FAF87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6A8B2946-9D70-4DD4-B9B2-606E8F83A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C319A466-F3AE-4F1F-BD2F-77D9F148B0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6CF0A07-A757-404E-9880-5AF3D52DE4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DD3C2686-5B08-4159-865F-1B0A72E7EB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5AAB7354-0524-4F71-83F0-35FAFA9EE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C93C7EEE-727B-4A0D-AA01-3B0893F86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7F98C909-0D3D-402C-86A1-9647DA57B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29CF4616-0FC7-4D90-97D4-47F26C31B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A5151952-7057-44BC-B171-EC280CDD3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0CC14CA9-836E-4131-9614-CC7AF80C7A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B9227461-A59A-437A-A371-0B3DD0510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4564435B-AE59-45CC-A733-1D61AB9A5F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24964014-4F54-4767-B2A1-1E68A49A2E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AB12DA42-BE2F-486C-A207-50F0B2A0D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F35083CD-4EE4-48A6-BDE4-DCEB0CD087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2ACA69B4-304D-4E76-91E8-B824CC474C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05FBB8B7-7087-4F0C-8A80-BA19FA3C5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708B546A-B18E-4E08-B52F-1F1FB4515C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4D083028-5844-4BA9-91D6-6066256F8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46BDB7B8-D976-4509-BB67-E960BEB6E3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1F8D90CC-4AD0-49F4-B215-61FD0A2FE8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FA255F4C-2D85-48C3-A425-B1B090100A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64D88F2F-ACB0-4172-BB9F-71ABC334D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6102F024-AF29-4883-BE6C-52EFD02071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809DB4B0-EDB8-4635-9A3D-B48E59658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BA4BB9B4-19AF-4964-8FDE-1C02C01F3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3466ACF5-678D-47AC-A8E1-250FBEA6E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CF4BE354-56F1-4CC0-ABC3-CFA2255599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1FF6AB4A-7E14-48F4-B58E-D3BCD7F55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826A8026-2DFD-4691-81ED-CF8C6C8101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DCBE85A3-D478-4EBF-A094-768EDE80E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9B03629E-D0C6-47D9-9E55-FB00BFBAD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7ECA1C99-3F19-4C93-9683-CDDBE2840F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6E53F2EA-BC30-4BEC-BBA5-FF485FD8B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4FE941FB-7EBE-489D-B1D8-06BC9E2F78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4FCECFFB-D979-4814-99CC-B8C0CCE04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5218BC88-1436-4861-9108-ED5C49172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7C43492A-8ADB-4CDA-976F-F9159DE14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448A8C4E-CD2B-4E83-895D-6B1071C5E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2315E315-11E8-4514-BE71-EEA42E237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26C36A72-5D83-400B-9DC6-D6A4F7D36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DF388598-6DD8-4B12-8DBD-1F8933348E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42ADD8C0-C6F0-46A9-8D78-B6026B55B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B5CC1749-FD2F-40FD-AA5A-CAFE9C6E2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38F5A197-D6C9-4BDB-A9DE-7FFE84B35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B6C64F3-7126-4337-9067-15A64EF535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A902BCF-C9BF-4566-AC1E-1E91502F2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9B1FBFF-C965-462A-9B34-D01689CAFE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C13CFECF-7502-40A2-92A6-3DBC74DF9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01280C84-683C-4088-8E3C-8A98A6749E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3747508C-3AE5-4D8D-A086-A46FDBEDE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EEC02501-119D-4C07-AB8C-A131B125B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8F899201-EDD3-4F1A-89A6-345290E70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225488C2-1481-42C0-AE4D-4052F7EFF7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84F224FC-B0FB-4A2E-A9BD-0F7CFB241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D04F68AF-F37B-4407-8471-E549ADCFAA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6030291B-8F7B-4D02-A35F-561C0DAA8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3E961417-D5BB-4D51-8FD8-340228425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133EAFF3-FE9C-4606-89F9-19982C0FE9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01882DC7-070C-47B0-B378-FA112A6CA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BDF1B4B0-0A75-4538-A610-727209081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6E4AD28E-F206-45E2-9B00-A2E68FFB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735023C8-4EFD-461A-8FFD-C78035856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7FFEB6B5-C11C-4B5F-BCC4-C86C5659E6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302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5" name="Rectangle 45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6B9D9-22A2-9834-4463-AE078A06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2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 Orders Table</a:t>
            </a:r>
          </a:p>
        </p:txBody>
      </p:sp>
      <p:grpSp>
        <p:nvGrpSpPr>
          <p:cNvPr id="457" name="Group 456">
            <a:extLst>
              <a:ext uri="{FF2B5EF4-FFF2-40B4-BE49-F238E27FC236}">
                <a16:creationId xmlns:a16="http://schemas.microsoft.com/office/drawing/2014/main" id="{268C940D-4516-4630-B49F-65C1A82FE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458" name="Graphic 212">
              <a:extLst>
                <a:ext uri="{FF2B5EF4-FFF2-40B4-BE49-F238E27FC236}">
                  <a16:creationId xmlns:a16="http://schemas.microsoft.com/office/drawing/2014/main" id="{160C130F-E752-44CF-98A8-75490C2A2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59" name="Graphic 212">
              <a:extLst>
                <a:ext uri="{FF2B5EF4-FFF2-40B4-BE49-F238E27FC236}">
                  <a16:creationId xmlns:a16="http://schemas.microsoft.com/office/drawing/2014/main" id="{9690DAC5-9FBA-4943-959B-751AF2B46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4A824593-37EA-AF43-BCB2-74B8FF76202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46520" y="1747592"/>
            <a:ext cx="5217173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Role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Tracks all customer orders, including order details, status, and total amount. This table is crucial for monitoring customer activity and processing order fulfillment.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Key Columns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order_id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</a:rPr>
              <a:t> (Primary Key): Unique identifier for each order.</a:t>
            </a: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customer_id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</a:rPr>
              <a:t> (Foreign Key): Links to the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Customers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</a:rPr>
              <a:t> table to identify which customer placed the order.</a:t>
            </a: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order_date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</a:rPr>
              <a:t>: Date when the order was placed.</a:t>
            </a: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total_amount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</a:rPr>
              <a:t>: Total value of the order.</a:t>
            </a: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order_status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</a:rPr>
              <a:t>: Status of the order (e.g., Pending, Shipped, Delivered, Canceled).</a:t>
            </a: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461" name="Group 460">
            <a:extLst>
              <a:ext uri="{FF2B5EF4-FFF2-40B4-BE49-F238E27FC236}">
                <a16:creationId xmlns:a16="http://schemas.microsoft.com/office/drawing/2014/main" id="{C93F2521-5FCA-4EE4-ADB9-C71AB81B8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1531" y="1216299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462" name="Graphic 190">
              <a:extLst>
                <a:ext uri="{FF2B5EF4-FFF2-40B4-BE49-F238E27FC236}">
                  <a16:creationId xmlns:a16="http://schemas.microsoft.com/office/drawing/2014/main" id="{701F4A7E-EE52-4FFF-847D-941A57F6E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44C45BFB-2AD2-45F8-9F4B-9151A686E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82FD8094-5F5E-411D-96E3-0D8E76B94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463" name="Graphic 190">
              <a:extLst>
                <a:ext uri="{FF2B5EF4-FFF2-40B4-BE49-F238E27FC236}">
                  <a16:creationId xmlns:a16="http://schemas.microsoft.com/office/drawing/2014/main" id="{F3FB933A-7D1C-4A1F-9589-2006261FD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965C4036-D195-4D1E-B436-A03795967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54F38E9F-35FC-437D-BE4E-33FDF6056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91" name="Picture 90" descr="3D rendering of a shape hole toy with square, triangle, and circle shapes">
            <a:extLst>
              <a:ext uri="{FF2B5EF4-FFF2-40B4-BE49-F238E27FC236}">
                <a16:creationId xmlns:a16="http://schemas.microsoft.com/office/drawing/2014/main" id="{BE16F701-E369-C89C-F873-7F29A62D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07" r="13217" b="-4"/>
          <a:stretch/>
        </p:blipFill>
        <p:spPr>
          <a:xfrm>
            <a:off x="7253021" y="1820334"/>
            <a:ext cx="3555043" cy="3217333"/>
          </a:xfrm>
          <a:prstGeom prst="rect">
            <a:avLst/>
          </a:prstGeom>
        </p:spPr>
      </p:pic>
      <p:grpSp>
        <p:nvGrpSpPr>
          <p:cNvPr id="469" name="Group 468">
            <a:extLst>
              <a:ext uri="{FF2B5EF4-FFF2-40B4-BE49-F238E27FC236}">
                <a16:creationId xmlns:a16="http://schemas.microsoft.com/office/drawing/2014/main" id="{2B7E220D-70BE-46E1-87EA-9239C1082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154385" y="4466592"/>
            <a:ext cx="1443404" cy="1443428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470" name="Graphic 4">
              <a:extLst>
                <a:ext uri="{FF2B5EF4-FFF2-40B4-BE49-F238E27FC236}">
                  <a16:creationId xmlns:a16="http://schemas.microsoft.com/office/drawing/2014/main" id="{FC1A5110-77D2-40E7-81AD-268BA675F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4FA2A3FD-1B3F-42AF-BC02-85F36E056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7AD487CA-8FBC-4540-AC49-97AE50C651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0D84CF57-47D1-43F3-A27F-4554C8874D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CBEE7FBD-98AD-4AD4-8928-24BF44632D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84FD382E-B389-4D8F-A55E-6DFA291F0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98382AB7-ABEA-406A-BC9C-E929CB72C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687410AC-739F-4AF0-B3F3-BA1EE2D846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297F7ECB-7025-4A18-B6C1-9A8F179D8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E8BF277F-8AC7-4B9F-A748-658BC32F4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3861EEE4-BFC2-47F9-B33D-2CF7EF91D1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6EDB4948-A661-493E-A726-89FD160435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690295D3-F01C-40D4-AC18-38CDB597D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DE279E4F-F139-423E-AF42-7C309EE9E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BE503EF8-F0B7-4F0E-B82E-742BB8DB8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8BF1F2E6-2E0A-4F5C-AF29-167B9214D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D465F6F4-1BA9-4F7B-9980-3571C7C5C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FFF3428D-3135-4073-AB27-8292AA421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2EE4FAE5-DC40-43E2-BACB-84C2CCDA3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97E1E565-91F8-469C-998D-413D4E3D00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7AADD30B-6564-45CD-A760-00AD0ED73C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3B9ABBD5-5E76-4812-A4CF-2A8B16A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2F97912E-EDA5-4A75-A106-B25426BB6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A8D15062-DCA7-43EE-AB75-CD9C80F3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80EB5712-3433-46B4-A8DF-04A8D03E3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6F3BFE28-EB41-4640-802B-FAA4F7378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203F4E0E-E3AE-4B10-B1BC-529CC3CD0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1B83F41D-7419-46EC-8C00-37127DC3AA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9991303F-ED54-4483-97A9-3143D1CA7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0B99A87F-D826-40DC-B688-B209D5253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3CB798D6-E3C9-41B2-8F20-F0CF870681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9CF03CDA-070F-49AE-B37C-4D08A1BAD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D4CBFC42-413D-4BC6-9BEA-078040C01E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24A02437-3BDD-4242-9C52-0DB006A35E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7209D1D0-DC11-43F3-8050-D8C01D3B62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8A37369D-62F1-4A67-B1A1-658CBED41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68CD3744-B811-40BE-B10F-4D5B1AA93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3048B8EA-2CD0-40CF-B570-BD99E0F77C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2D8EA840-350B-405A-A1BB-40D93A00ED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6BFAC7FE-90ED-4400-9E88-D3EB802CF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F8A49AFF-4D6A-4290-A811-6ADBC2A2A5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A5267CD0-3312-488A-ADC9-2A215FC9B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734AF3AE-4171-471C-AFDE-0A4B563D9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9761283D-6867-470C-85BB-833A5997B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232907EC-87D6-4A76-97C7-ED83798B8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9AE06A14-FDDB-4888-9F8A-C027B6FC7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408FBBF8-91F0-43DF-84FE-8585BD4C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40F8B312-3204-4812-9CED-599503CC0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B3163C36-49A9-42CD-84AB-945A548107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C737819E-C741-419C-8B07-6CBF226F4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86094C82-164A-490B-A711-CBC5914A7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B97614F7-51E5-4AEF-B768-8C452874D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B6227872-28BD-445D-96AD-EF00622F8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C1DC2CF0-2FA0-43FC-9509-0C6DB072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9795B481-57FF-4E8E-83AA-E5D2E3E2F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148378AF-5FAD-46E5-9709-EA405E6749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A673CCD4-0D19-45A5-A1E8-0C6F8E2C41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EE686E15-638D-450E-BD41-9EEC16695B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19970629-2923-493A-A315-FA7EDF131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D8839461-CBD3-4A9A-BBCF-09A8835874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06ACA65A-A638-4499-9A58-4BBB2D8502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1E2A7DEF-7652-4468-8E3F-6FF0C0A9F9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B20F00C4-6808-4F91-8495-A7C27E49A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4254291C-CB21-424F-AF32-0C70F1642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C6D37468-BE92-4741-86A9-1417F2AA4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2A361414-EF46-4101-B08C-BA761D10D3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62B99449-370E-4EEE-9DB6-159197F27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FAA977E9-699A-4D73-B0CF-CE0C4EB2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9EDD115C-F555-4352-B8FB-C7F9829FAA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9454379A-04D7-4413-8E59-262DB6BCD1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8E65F25A-79A5-4F0D-A340-475979F2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838E1E5B-3968-49BD-843C-C8C0F44C6E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94CA466D-7602-4464-BAB2-071A59F8A9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4A1357E7-09DA-4B68-A637-F277764E9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1EFCA436-DAC9-4B9E-82BE-E0DE3F5C8A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FA482722-F397-4F01-97DD-D018FE637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5CF6C289-6A1B-4031-84CC-4DA52D08ED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42F190D1-D9E1-46D5-A212-6560B860B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08ADD086-4DD1-4EBA-BC75-CD93AE4D44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75A280D7-478F-468E-9644-B09B8FDEB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C9BE9354-BB23-458F-9AE3-DD8AC4F1E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861A354D-F521-44EF-9140-7393D26D2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C76B3340-3BF4-4FB9-B7FA-751617C73B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C802BF6D-7C7F-41BF-B0CA-C5E6AFABB3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712FB0EF-009B-4384-BD25-D3C6EBCC9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922F2BA9-9373-465D-8F24-F58DB9B1B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4FAD72B3-1B8B-4B05-B201-419A776FB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AC81E68B-1417-445D-9B51-60A0F91E5B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7D5A9E27-E07F-4466-9021-D25D85CDC9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CF5DC41D-2B9C-4659-9F3E-C3A2BDE8B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5AA3263F-DADF-4BDD-82AC-F44BC4FE0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8999662B-626A-4D98-920C-CDA407F83B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D6C410A6-2F1A-4222-8D50-2781C5D7E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9" name="Freeform: Shape 698">
                <a:extLst>
                  <a:ext uri="{FF2B5EF4-FFF2-40B4-BE49-F238E27FC236}">
                    <a16:creationId xmlns:a16="http://schemas.microsoft.com/office/drawing/2014/main" id="{9221CD39-A736-45F1-92AA-8533C1D277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0" name="Freeform: Shape 699">
                <a:extLst>
                  <a:ext uri="{FF2B5EF4-FFF2-40B4-BE49-F238E27FC236}">
                    <a16:creationId xmlns:a16="http://schemas.microsoft.com/office/drawing/2014/main" id="{B3025FBC-7A41-410A-AC63-DD483277D2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1" name="Freeform: Shape 700">
                <a:extLst>
                  <a:ext uri="{FF2B5EF4-FFF2-40B4-BE49-F238E27FC236}">
                    <a16:creationId xmlns:a16="http://schemas.microsoft.com/office/drawing/2014/main" id="{09A5D562-F236-406C-A6FF-163F8FE290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2" name="Freeform: Shape 701">
                <a:extLst>
                  <a:ext uri="{FF2B5EF4-FFF2-40B4-BE49-F238E27FC236}">
                    <a16:creationId xmlns:a16="http://schemas.microsoft.com/office/drawing/2014/main" id="{98086E1B-8B11-4A2D-BB70-33C51E476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3" name="Freeform: Shape 702">
                <a:extLst>
                  <a:ext uri="{FF2B5EF4-FFF2-40B4-BE49-F238E27FC236}">
                    <a16:creationId xmlns:a16="http://schemas.microsoft.com/office/drawing/2014/main" id="{7B908F0B-B32A-46B3-8587-82EC271B8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4" name="Freeform: Shape 703">
                <a:extLst>
                  <a:ext uri="{FF2B5EF4-FFF2-40B4-BE49-F238E27FC236}">
                    <a16:creationId xmlns:a16="http://schemas.microsoft.com/office/drawing/2014/main" id="{B2687ECF-D561-41B0-AD3C-7F627A412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5" name="Freeform: Shape 704">
                <a:extLst>
                  <a:ext uri="{FF2B5EF4-FFF2-40B4-BE49-F238E27FC236}">
                    <a16:creationId xmlns:a16="http://schemas.microsoft.com/office/drawing/2014/main" id="{F7F6218A-89E1-41D8-8C8C-6CF0F70F50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6" name="Freeform: Shape 705">
                <a:extLst>
                  <a:ext uri="{FF2B5EF4-FFF2-40B4-BE49-F238E27FC236}">
                    <a16:creationId xmlns:a16="http://schemas.microsoft.com/office/drawing/2014/main" id="{CAFE4E14-C851-4334-9F44-DFD70DD46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id="{7011BCD2-D4B9-4726-8FF7-FF4B12983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D21E20DA-52FD-41FC-AB37-5468D9F20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id="{69EB0F03-97F9-4207-9552-FD5F92185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0" name="Freeform: Shape 709">
                <a:extLst>
                  <a:ext uri="{FF2B5EF4-FFF2-40B4-BE49-F238E27FC236}">
                    <a16:creationId xmlns:a16="http://schemas.microsoft.com/office/drawing/2014/main" id="{F1675131-367D-4E22-8170-BE1BCA565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1" name="Freeform: Shape 710">
                <a:extLst>
                  <a:ext uri="{FF2B5EF4-FFF2-40B4-BE49-F238E27FC236}">
                    <a16:creationId xmlns:a16="http://schemas.microsoft.com/office/drawing/2014/main" id="{8CA3664D-20A4-4FCC-9CD3-E7A452C5B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id="{A9515CFE-D1C5-4594-A572-DB2235C69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3" name="Freeform: Shape 712">
                <a:extLst>
                  <a:ext uri="{FF2B5EF4-FFF2-40B4-BE49-F238E27FC236}">
                    <a16:creationId xmlns:a16="http://schemas.microsoft.com/office/drawing/2014/main" id="{DCFB6755-EA85-4DA9-A570-59F500E95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4" name="Freeform: Shape 713">
                <a:extLst>
                  <a:ext uri="{FF2B5EF4-FFF2-40B4-BE49-F238E27FC236}">
                    <a16:creationId xmlns:a16="http://schemas.microsoft.com/office/drawing/2014/main" id="{824F6828-D6CE-44D4-BF48-6FA7F58862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5" name="Freeform: Shape 714">
                <a:extLst>
                  <a:ext uri="{FF2B5EF4-FFF2-40B4-BE49-F238E27FC236}">
                    <a16:creationId xmlns:a16="http://schemas.microsoft.com/office/drawing/2014/main" id="{97E302B6-BC6F-4DF5-B1FA-3BEE992671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6" name="Freeform: Shape 715">
                <a:extLst>
                  <a:ext uri="{FF2B5EF4-FFF2-40B4-BE49-F238E27FC236}">
                    <a16:creationId xmlns:a16="http://schemas.microsoft.com/office/drawing/2014/main" id="{42327E29-F07F-4C06-A1E3-19EBCABEE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7" name="Freeform: Shape 716">
                <a:extLst>
                  <a:ext uri="{FF2B5EF4-FFF2-40B4-BE49-F238E27FC236}">
                    <a16:creationId xmlns:a16="http://schemas.microsoft.com/office/drawing/2014/main" id="{1FF70127-1DB3-4507-ABD4-BE6242907A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8" name="Freeform: Shape 717">
                <a:extLst>
                  <a:ext uri="{FF2B5EF4-FFF2-40B4-BE49-F238E27FC236}">
                    <a16:creationId xmlns:a16="http://schemas.microsoft.com/office/drawing/2014/main" id="{9655D743-D6D1-4AAF-8644-B7B6053308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9" name="Freeform: Shape 718">
                <a:extLst>
                  <a:ext uri="{FF2B5EF4-FFF2-40B4-BE49-F238E27FC236}">
                    <a16:creationId xmlns:a16="http://schemas.microsoft.com/office/drawing/2014/main" id="{AEB3D1EA-07D1-4406-BF5A-AEA41D7D21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0" name="Freeform: Shape 719">
                <a:extLst>
                  <a:ext uri="{FF2B5EF4-FFF2-40B4-BE49-F238E27FC236}">
                    <a16:creationId xmlns:a16="http://schemas.microsoft.com/office/drawing/2014/main" id="{0DFB99DC-1A5F-455D-9AD5-B84298D1CB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1" name="Freeform: Shape 720">
                <a:extLst>
                  <a:ext uri="{FF2B5EF4-FFF2-40B4-BE49-F238E27FC236}">
                    <a16:creationId xmlns:a16="http://schemas.microsoft.com/office/drawing/2014/main" id="{30CD14F4-787A-4CB1-87CB-FD4A28816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2" name="Freeform: Shape 721">
                <a:extLst>
                  <a:ext uri="{FF2B5EF4-FFF2-40B4-BE49-F238E27FC236}">
                    <a16:creationId xmlns:a16="http://schemas.microsoft.com/office/drawing/2014/main" id="{A23CE74A-BDFD-4B56-84CA-734581FCF2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3" name="Freeform: Shape 722">
                <a:extLst>
                  <a:ext uri="{FF2B5EF4-FFF2-40B4-BE49-F238E27FC236}">
                    <a16:creationId xmlns:a16="http://schemas.microsoft.com/office/drawing/2014/main" id="{9E4FE61F-77E6-40E1-97B9-2B88B7CE9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4" name="Freeform: Shape 723">
                <a:extLst>
                  <a:ext uri="{FF2B5EF4-FFF2-40B4-BE49-F238E27FC236}">
                    <a16:creationId xmlns:a16="http://schemas.microsoft.com/office/drawing/2014/main" id="{3C5471DE-7760-4942-9752-D8676B2BE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5" name="Freeform: Shape 724">
                <a:extLst>
                  <a:ext uri="{FF2B5EF4-FFF2-40B4-BE49-F238E27FC236}">
                    <a16:creationId xmlns:a16="http://schemas.microsoft.com/office/drawing/2014/main" id="{AFC6266D-DA02-4614-88F2-7077DCC29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6" name="Freeform: Shape 725">
                <a:extLst>
                  <a:ext uri="{FF2B5EF4-FFF2-40B4-BE49-F238E27FC236}">
                    <a16:creationId xmlns:a16="http://schemas.microsoft.com/office/drawing/2014/main" id="{AE1A43A2-78D9-4279-B715-FED7BD949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7" name="Freeform: Shape 726">
                <a:extLst>
                  <a:ext uri="{FF2B5EF4-FFF2-40B4-BE49-F238E27FC236}">
                    <a16:creationId xmlns:a16="http://schemas.microsoft.com/office/drawing/2014/main" id="{A2B18DEA-1741-42E2-9097-7B5DE0018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8" name="Freeform: Shape 727">
                <a:extLst>
                  <a:ext uri="{FF2B5EF4-FFF2-40B4-BE49-F238E27FC236}">
                    <a16:creationId xmlns:a16="http://schemas.microsoft.com/office/drawing/2014/main" id="{A78E9B74-5DCA-4B60-89A6-2B3A85E24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9" name="Freeform: Shape 728">
                <a:extLst>
                  <a:ext uri="{FF2B5EF4-FFF2-40B4-BE49-F238E27FC236}">
                    <a16:creationId xmlns:a16="http://schemas.microsoft.com/office/drawing/2014/main" id="{057B4547-96DD-4BA0-994D-C76DE93AD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30454D66-4E7A-44FE-9822-3D34133AB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1" name="Freeform: Shape 730">
                <a:extLst>
                  <a:ext uri="{FF2B5EF4-FFF2-40B4-BE49-F238E27FC236}">
                    <a16:creationId xmlns:a16="http://schemas.microsoft.com/office/drawing/2014/main" id="{29051627-5724-440D-8B81-D4F83BE986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38507626-34D1-4BBF-B9EF-BDE8BBBFD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209CB8E9-BC41-4D95-B65F-8285256ADF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FB597DBE-D5A0-45B1-A659-8452BF04A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053D2250-26AE-4ED4-8644-0A23D1CBC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932173CC-8796-4913-BFB5-DEABBA8553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79FC0C90-AECD-45F4-8BAD-CA3DAC393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9475113E-1AC5-4621-A394-9D0657FC01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EF8491AB-6DD8-4293-B4D7-550388F1BB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1851A60B-8BBD-4C38-9143-0AF1DC783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B9810BA7-727E-4871-A866-A0CD5EE6CD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E2252C24-7565-4F9E-81B7-F0385F30C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91095F58-4C7C-4261-AF74-4C8BEA99F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A79FED60-FFC3-4420-BB54-25D7E3D20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5" name="Freeform: Shape 744">
                <a:extLst>
                  <a:ext uri="{FF2B5EF4-FFF2-40B4-BE49-F238E27FC236}">
                    <a16:creationId xmlns:a16="http://schemas.microsoft.com/office/drawing/2014/main" id="{1B619CEC-F915-4E63-AF98-E4212F9F6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03FBB620-A91A-4FF4-B380-DC4FEC600F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7" name="Freeform: Shape 746">
                <a:extLst>
                  <a:ext uri="{FF2B5EF4-FFF2-40B4-BE49-F238E27FC236}">
                    <a16:creationId xmlns:a16="http://schemas.microsoft.com/office/drawing/2014/main" id="{912F7E0D-8362-4060-BB77-EC596B279A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8" name="Freeform: Shape 747">
                <a:extLst>
                  <a:ext uri="{FF2B5EF4-FFF2-40B4-BE49-F238E27FC236}">
                    <a16:creationId xmlns:a16="http://schemas.microsoft.com/office/drawing/2014/main" id="{4F11F9EE-F36A-4206-AE5B-60825B153B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F342A80B-ACB4-4C6F-8250-212611A28B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D4EC40C9-93C0-498E-A05D-17EF46BB9B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E42CF2F2-4895-495A-B10B-EE6C93BDB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2AFEDFDC-CB51-46B4-8294-26B55F973A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AD19ED5F-B560-4366-AD14-9EC71C7ED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42E95D3F-2E55-4021-9D6F-B6E7224C9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5" name="Freeform: Shape 754">
                <a:extLst>
                  <a:ext uri="{FF2B5EF4-FFF2-40B4-BE49-F238E27FC236}">
                    <a16:creationId xmlns:a16="http://schemas.microsoft.com/office/drawing/2014/main" id="{F45660DB-2DA2-4937-B362-69FA55D2B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FA488514-5D26-42FF-BD81-E9F2E1DE3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421E4366-604D-4893-BE4C-08D448A06C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9128E702-7B78-4B59-BAB4-530DF53A8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97456D98-32F2-4486-81EE-5CBDC5137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F3173B06-C53D-4E52-B3D3-7D10BB963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A5E08649-A0F1-4F92-9B1A-23DD0768E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2" name="Freeform: Shape 761">
                <a:extLst>
                  <a:ext uri="{FF2B5EF4-FFF2-40B4-BE49-F238E27FC236}">
                    <a16:creationId xmlns:a16="http://schemas.microsoft.com/office/drawing/2014/main" id="{0386755E-BD00-42F5-8AFD-3FE177FD6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3" name="Freeform: Shape 762">
                <a:extLst>
                  <a:ext uri="{FF2B5EF4-FFF2-40B4-BE49-F238E27FC236}">
                    <a16:creationId xmlns:a16="http://schemas.microsoft.com/office/drawing/2014/main" id="{38479D89-3237-4F5A-9785-2F84E973FC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4" name="Freeform: Shape 763">
                <a:extLst>
                  <a:ext uri="{FF2B5EF4-FFF2-40B4-BE49-F238E27FC236}">
                    <a16:creationId xmlns:a16="http://schemas.microsoft.com/office/drawing/2014/main" id="{F86502C8-2734-48E5-9834-A8435644C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5" name="Freeform: Shape 764">
                <a:extLst>
                  <a:ext uri="{FF2B5EF4-FFF2-40B4-BE49-F238E27FC236}">
                    <a16:creationId xmlns:a16="http://schemas.microsoft.com/office/drawing/2014/main" id="{CEA77AA6-BB37-4CE8-9E75-DB4F595BA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6" name="Freeform: Shape 765">
                <a:extLst>
                  <a:ext uri="{FF2B5EF4-FFF2-40B4-BE49-F238E27FC236}">
                    <a16:creationId xmlns:a16="http://schemas.microsoft.com/office/drawing/2014/main" id="{CF79F8C8-5618-4880-A26B-8310380F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7" name="Freeform: Shape 766">
                <a:extLst>
                  <a:ext uri="{FF2B5EF4-FFF2-40B4-BE49-F238E27FC236}">
                    <a16:creationId xmlns:a16="http://schemas.microsoft.com/office/drawing/2014/main" id="{880EE80C-A78F-4B21-985E-50CACEF2EB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8" name="Freeform: Shape 767">
                <a:extLst>
                  <a:ext uri="{FF2B5EF4-FFF2-40B4-BE49-F238E27FC236}">
                    <a16:creationId xmlns:a16="http://schemas.microsoft.com/office/drawing/2014/main" id="{0EDC8879-9797-42E5-AB8E-E36229BF3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9" name="Freeform: Shape 768">
                <a:extLst>
                  <a:ext uri="{FF2B5EF4-FFF2-40B4-BE49-F238E27FC236}">
                    <a16:creationId xmlns:a16="http://schemas.microsoft.com/office/drawing/2014/main" id="{1B37764D-AF04-4F2C-81D9-5EFA3E5C02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31C6105B-1E1B-4444-A6E5-5B157F3C16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1" name="Freeform: Shape 770">
                <a:extLst>
                  <a:ext uri="{FF2B5EF4-FFF2-40B4-BE49-F238E27FC236}">
                    <a16:creationId xmlns:a16="http://schemas.microsoft.com/office/drawing/2014/main" id="{559B4EC8-EFFF-4DCA-AAB8-26AF6679DE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ED93E274-9D58-4EC9-80D4-33D9D3A090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6E5616A1-0B5F-4D6D-910E-792B393B3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BDD0D9C8-A2E7-4C95-BBC5-5E2D62D67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5" name="Freeform: Shape 774">
                <a:extLst>
                  <a:ext uri="{FF2B5EF4-FFF2-40B4-BE49-F238E27FC236}">
                    <a16:creationId xmlns:a16="http://schemas.microsoft.com/office/drawing/2014/main" id="{509401FA-7222-4A17-828C-1729888E93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471" name="Graphic 4">
              <a:extLst>
                <a:ext uri="{FF2B5EF4-FFF2-40B4-BE49-F238E27FC236}">
                  <a16:creationId xmlns:a16="http://schemas.microsoft.com/office/drawing/2014/main" id="{7B025375-9B31-46A6-87EC-BA8E94E67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454AFC84-3FCF-4783-9CE6-BE7BCF5CB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EEC3B2D5-1605-4334-8CC6-33D5D53E7F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893286B7-109A-47DD-BD18-3A8E2FCDF5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A6E4611D-D180-45CC-95F3-4D780BF2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075D9DF6-64E6-48A9-89BE-1AEDF3DBA2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A77E91B6-62FE-4219-8648-2FA062EE04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E05794AA-8ED8-4FEB-B9E2-3D6829552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0CEF7D50-E12D-4F46-9B10-16E903FB7F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4D885088-5CE2-4ABB-AC5F-8E295C63A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B7F9B5BB-81CC-442B-B607-5F084799E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1CC6AB35-BB47-42CE-9492-77B57C361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E13E089E-A0F7-4B85-BFEF-EABBF38248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9306C271-11BD-4ACA-99FC-BC847B6AB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A51C39C2-B68B-4FB3-AF93-3B6EFC5EB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D19A9E62-BA64-414F-9053-428828BD4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90F1A2A5-D670-4734-B018-570175184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D896E20F-D59A-4E5C-AAC2-ED79FCAC3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B3B49622-0DD4-4378-A974-3EC752B2DE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8BF83D4D-5E95-4F61-8A1C-624625209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FB270157-AA6D-4EE4-9506-368F8C97C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94DA0BEE-AE9D-4CE8-B249-C229E628E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AD089CCA-7A85-405E-9AF7-96F814E3B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5E30352E-9DBA-4777-A093-B6F3D60607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264C5F14-2A45-42AA-948A-6C7D19578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B3CF5D72-A8B6-4A2B-8F09-46F06C3B96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8D32D7ED-2507-43E0-BCA0-69F1D9219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6029896F-72B5-4FBB-98D7-A4A6B7A8E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C735037E-DA25-4564-960C-F744D00E1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975717CD-2FAA-46E2-825A-5A409DC36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9ABAD2C5-9937-47FF-9A17-132CEA54C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5319C0FD-333B-49B2-B54F-959084B1C6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A3F88462-C743-4DF3-9A31-09108B3DD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5A47CC3C-9310-422C-8AF8-CF56E286B3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64CBAB0F-DFA6-4370-AF0D-EAEA0DA18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CB75D567-78A7-4986-B241-E03EB5B6A7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A6065FE5-5B5D-426F-A331-FFB91E483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48748863-F066-4C39-BA9E-951EA19F1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2988B46B-EC58-4704-8960-75C617B2CE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3C8F94F3-22A8-4403-BAF4-DA1344D120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6144F6B6-FBD2-44C5-93F2-36FB060AB8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DFF1114-943E-4377-9482-AC35E9B91E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29A169E-8860-41C6-B2BA-656C9E87F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D1DA92F1-025A-41CC-892D-006269B6C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B423574-AD0E-466C-A690-E3BF7ABC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C37E67DD-12D5-49FA-AE92-B1F4186329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3E085075-A03E-4D1C-A2BE-219D51E7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A552ECBE-4DF7-4004-80CB-33A3864DC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BB1DFB18-112F-43BE-938F-949ACF4CE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7107EA75-B66F-478F-A9A4-8BE4090A18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032A1FF-0163-4F65-9627-3D0E330E7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68F81DD7-3941-40F3-A5C5-1D25AD61E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767D955C-E4A5-47E9-B07D-7C7FD8E395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31DEA5B-7DF4-4F3E-B837-7388E6701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F640D8A9-2845-4810-99AA-3464C47FB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C1AA428D-A610-40EA-926D-72664C6A3A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088B6BF5-3A26-476D-AF79-46892B0AE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A0D38E94-BDA0-466A-866C-7D754B54B6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E4807B4-64BB-4BB1-A6C7-B9F8B78FE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AB74427A-2B27-4328-8ECD-0166E61D8A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058C6F50-4093-4240-B613-EA20F73E29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41C2F64-B446-495C-B3ED-DA19115FD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DEDDACDA-D780-49ED-88B3-AC1E6CECD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3B6F340F-6BFF-4869-B569-850333B1C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C4FC277F-1805-46F5-8D99-EE30A5FCD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DE3D8861-A4CB-46F2-812C-4857D1E763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5C3AD847-D9CA-4EC5-890E-21244786F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CA89CE44-4244-411C-A74F-1446D8BC13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60E6026F-2714-4620-8EE9-3C55C2D6C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C0A828ED-45A9-4D69-975D-19CD36650C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970CBCD0-B8B7-483D-A17D-9351A1A47F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8BDEF120-B9AE-44F5-B98D-937D9C9293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A8C22314-7ABA-46AF-98F6-EA626787D8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8E57EC52-CDFD-4DC8-8C7F-DA76CBC94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2E44CDAD-CC81-4519-A934-3E75CB58F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D7234B76-B5E7-497F-8C9A-BEADE7D2A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D308AC98-72DE-4623-8351-5CDBA5F858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16BCA60F-A345-4A89-8E76-8F628DE24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B712711F-FF52-40E0-8B6D-7AB132EFB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EBB99ABA-6734-4713-A9AA-6A0613DB3D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A8DBC39A-A841-4DAD-A5EE-BAD254A4FA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E88E8002-19BD-4C58-ACEF-D092676D5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637DEA0B-D0C3-4386-B016-901208881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1E085198-3B84-4E70-8004-5B739F0D0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1F8854E4-646B-4843-9429-2E68B3AE9A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D75E4420-1C5B-4C29-9622-F3DA7E0BF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69099746-E839-480D-A294-3851848558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35C60C66-6A6A-42B6-82CE-9F5BCAD5FF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A85425DE-B5F8-4166-8F76-168A6E6F5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AF5E9558-8664-40E2-818A-C90536250A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620CC716-8E51-492E-95F3-7DF5778E8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87956267-D439-4A6C-8779-9864DDF69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E566625F-0177-4163-AAC6-DD5AA352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01580694-1781-46F9-B2C4-76F4689BAD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1635D9A5-51BC-49A2-9AE2-4C8147FC5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B6D58AC8-F8B3-4C3D-AE9F-26677AE638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53CA316E-6515-47CF-9F53-7A0EE31AF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F8E79866-F842-47A5-8D8C-0185FD69D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A1939D2F-E660-4CFF-BF9C-2146DD9CC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3F048F16-4CC3-406C-93A3-3CEDF31C42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BA5658A8-AB7B-409C-A206-50CDD581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1A4F8AC2-9FA1-4E5B-ACB2-661CAABFE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6438DDE6-AE18-4B2A-92CE-57D6032A1C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19B002FA-1035-4DE8-8097-3675A4FB2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699ADFD1-CBA1-4C59-A545-CA6EEAF2C4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5DDA6CB-B8BF-4E57-BF2E-5C880FAF87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6A8B2946-9D70-4DD4-B9B2-606E8F83A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C319A466-F3AE-4F1F-BD2F-77D9F148B0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C6CF0A07-A757-404E-9880-5AF3D52DE4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DD3C2686-5B08-4159-865F-1B0A72E7EB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AAB7354-0524-4F71-83F0-35FAFA9EE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C93C7EEE-727B-4A0D-AA01-3B0893F86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7F98C909-0D3D-402C-86A1-9647DA57B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29CF4616-0FC7-4D90-97D4-47F26C31B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A5151952-7057-44BC-B171-EC280CDD3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0CC14CA9-836E-4131-9614-CC7AF80C7A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B9227461-A59A-437A-A371-0B3DD0510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4564435B-AE59-45CC-A733-1D61AB9A5F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24964014-4F54-4767-B2A1-1E68A49A2E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AB12DA42-BE2F-486C-A207-50F0B2A0D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F35083CD-4EE4-48A6-BDE4-DCEB0CD087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2ACA69B4-304D-4E76-91E8-B824CC474C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05FBB8B7-7087-4F0C-8A80-BA19FA3C5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708B546A-B18E-4E08-B52F-1F1FB4515C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4D083028-5844-4BA9-91D6-6066256F8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46BDB7B8-D976-4509-BB67-E960BEB6E3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1F8D90CC-4AD0-49F4-B215-61FD0A2FE8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FA255F4C-2D85-48C3-A425-B1B090100A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64D88F2F-ACB0-4172-BB9F-71ABC334D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6102F024-AF29-4883-BE6C-52EFD02071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809DB4B0-EDB8-4635-9A3D-B48E59658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BA4BB9B4-19AF-4964-8FDE-1C02C01F3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3466ACF5-678D-47AC-A8E1-250FBEA6E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CF4BE354-56F1-4CC0-ABC3-CFA2255599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1FF6AB4A-7E14-48F4-B58E-D3BCD7F55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826A8026-2DFD-4691-81ED-CF8C6C8101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DCBE85A3-D478-4EBF-A094-768EDE80E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9B03629E-D0C6-47D9-9E55-FB00BFBAD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7ECA1C99-3F19-4C93-9683-CDDBE2840F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6E53F2EA-BC30-4BEC-BBA5-FF485FD8B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4FE941FB-7EBE-489D-B1D8-06BC9E2F78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4FCECFFB-D979-4814-99CC-B8C0CCE04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5218BC88-1436-4861-9108-ED5C49172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7C43492A-8ADB-4CDA-976F-F9159DE14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448A8C4E-CD2B-4E83-895D-6B1071C5E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2315E315-11E8-4514-BE71-EEA42E237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26C36A72-5D83-400B-9DC6-D6A4F7D36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DF388598-6DD8-4B12-8DBD-1F8933348E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42ADD8C0-C6F0-46A9-8D78-B6026B55B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B5CC1749-FD2F-40FD-AA5A-CAFE9C6E2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38F5A197-D6C9-4BDB-A9DE-7FFE84B35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0B6C64F3-7126-4337-9067-15A64EF535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5A902BCF-C9BF-4566-AC1E-1E91502F2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09B1FBFF-C965-462A-9B34-D01689CAFE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C13CFECF-7502-40A2-92A6-3DBC74DF9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01280C84-683C-4088-8E3C-8A98A6749E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3747508C-3AE5-4D8D-A086-A46FDBEDE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EEC02501-119D-4C07-AB8C-A131B125B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8F899201-EDD3-4F1A-89A6-345290E70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225488C2-1481-42C0-AE4D-4052F7EFF7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84F224FC-B0FB-4A2E-A9BD-0F7CFB241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D04F68AF-F37B-4407-8471-E549ADCFAA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6030291B-8F7B-4D02-A35F-561C0DAA8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3E961417-D5BB-4D51-8FD8-340228425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133EAFF3-FE9C-4606-89F9-19982C0FE9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01882DC7-070C-47B0-B378-FA112A6CA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BDF1B4B0-0A75-4538-A610-727209081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6E4AD28E-F206-45E2-9B00-A2E68FFB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735023C8-4EFD-461A-8FFD-C78035856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7FFEB6B5-C11C-4B5F-BCC4-C86C5659E6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83346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0" name="Rectangle 77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6B9D9-22A2-9834-4463-AE078A06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4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3. Customers Table</a:t>
            </a:r>
          </a:p>
        </p:txBody>
      </p:sp>
      <p:grpSp>
        <p:nvGrpSpPr>
          <p:cNvPr id="782" name="Group 781">
            <a:extLst>
              <a:ext uri="{FF2B5EF4-FFF2-40B4-BE49-F238E27FC236}">
                <a16:creationId xmlns:a16="http://schemas.microsoft.com/office/drawing/2014/main" id="{268C940D-4516-4630-B49F-65C1A82FE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783" name="Graphic 212">
              <a:extLst>
                <a:ext uri="{FF2B5EF4-FFF2-40B4-BE49-F238E27FC236}">
                  <a16:creationId xmlns:a16="http://schemas.microsoft.com/office/drawing/2014/main" id="{160C130F-E752-44CF-98A8-75490C2A2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784" name="Graphic 212">
              <a:extLst>
                <a:ext uri="{FF2B5EF4-FFF2-40B4-BE49-F238E27FC236}">
                  <a16:creationId xmlns:a16="http://schemas.microsoft.com/office/drawing/2014/main" id="{9690DAC5-9FBA-4943-959B-751AF2B46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0450F6B2-0EFF-B1B5-8D81-05D2189E93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46520" y="1747592"/>
            <a:ext cx="5217173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Role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Contains information about customers, including their personal details and contact information. It is linked to the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Orders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table to track the buying patterns and preferences of customers.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Key Columns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Arial Unicode MS"/>
              </a:rPr>
              <a:t>customer_id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(Primary Key): Unique identifier for each customer.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Customer’s full name.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email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Customer’s email address for contact and notifications.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address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Customer's shipping address for order delivery.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C93F2521-5FCA-4EE4-ADB9-C71AB81B8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1531" y="1216299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787" name="Graphic 190">
              <a:extLst>
                <a:ext uri="{FF2B5EF4-FFF2-40B4-BE49-F238E27FC236}">
                  <a16:creationId xmlns:a16="http://schemas.microsoft.com/office/drawing/2014/main" id="{701F4A7E-EE52-4FFF-847D-941A57F6E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44C45BFB-2AD2-45F8-9F4B-9151A686E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82FD8094-5F5E-411D-96E3-0D8E76B94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788" name="Graphic 190">
              <a:extLst>
                <a:ext uri="{FF2B5EF4-FFF2-40B4-BE49-F238E27FC236}">
                  <a16:creationId xmlns:a16="http://schemas.microsoft.com/office/drawing/2014/main" id="{F3FB933A-7D1C-4A1F-9589-2006261FD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965C4036-D195-4D1E-B436-A03795967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54F38E9F-35FC-437D-BE4E-33FDF6056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91" name="Picture 90" descr="3D rendering of a shape hole toy with square, triangle, and circle shapes">
            <a:extLst>
              <a:ext uri="{FF2B5EF4-FFF2-40B4-BE49-F238E27FC236}">
                <a16:creationId xmlns:a16="http://schemas.microsoft.com/office/drawing/2014/main" id="{BE16F701-E369-C89C-F873-7F29A62D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07" r="13217" b="-4"/>
          <a:stretch/>
        </p:blipFill>
        <p:spPr>
          <a:xfrm>
            <a:off x="7253021" y="1820334"/>
            <a:ext cx="3555043" cy="3217333"/>
          </a:xfrm>
          <a:prstGeom prst="rect">
            <a:avLst/>
          </a:prstGeom>
        </p:spPr>
      </p:pic>
      <p:grpSp>
        <p:nvGrpSpPr>
          <p:cNvPr id="794" name="Group 793">
            <a:extLst>
              <a:ext uri="{FF2B5EF4-FFF2-40B4-BE49-F238E27FC236}">
                <a16:creationId xmlns:a16="http://schemas.microsoft.com/office/drawing/2014/main" id="{2B7E220D-70BE-46E1-87EA-9239C1082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154385" y="4466592"/>
            <a:ext cx="1443404" cy="1443428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795" name="Graphic 4">
              <a:extLst>
                <a:ext uri="{FF2B5EF4-FFF2-40B4-BE49-F238E27FC236}">
                  <a16:creationId xmlns:a16="http://schemas.microsoft.com/office/drawing/2014/main" id="{FC1A5110-77D2-40E7-81AD-268BA675F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966" name="Freeform: Shape 965">
                <a:extLst>
                  <a:ext uri="{FF2B5EF4-FFF2-40B4-BE49-F238E27FC236}">
                    <a16:creationId xmlns:a16="http://schemas.microsoft.com/office/drawing/2014/main" id="{4FA2A3FD-1B3F-42AF-BC02-85F36E056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7" name="Freeform: Shape 966">
                <a:extLst>
                  <a:ext uri="{FF2B5EF4-FFF2-40B4-BE49-F238E27FC236}">
                    <a16:creationId xmlns:a16="http://schemas.microsoft.com/office/drawing/2014/main" id="{7AD487CA-8FBC-4540-AC49-97AE50C651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8" name="Freeform: Shape 967">
                <a:extLst>
                  <a:ext uri="{FF2B5EF4-FFF2-40B4-BE49-F238E27FC236}">
                    <a16:creationId xmlns:a16="http://schemas.microsoft.com/office/drawing/2014/main" id="{0D84CF57-47D1-43F3-A27F-4554C8874D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9" name="Freeform: Shape 968">
                <a:extLst>
                  <a:ext uri="{FF2B5EF4-FFF2-40B4-BE49-F238E27FC236}">
                    <a16:creationId xmlns:a16="http://schemas.microsoft.com/office/drawing/2014/main" id="{CBEE7FBD-98AD-4AD4-8928-24BF44632D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0" name="Freeform: Shape 969">
                <a:extLst>
                  <a:ext uri="{FF2B5EF4-FFF2-40B4-BE49-F238E27FC236}">
                    <a16:creationId xmlns:a16="http://schemas.microsoft.com/office/drawing/2014/main" id="{84FD382E-B389-4D8F-A55E-6DFA291F0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1" name="Freeform: Shape 970">
                <a:extLst>
                  <a:ext uri="{FF2B5EF4-FFF2-40B4-BE49-F238E27FC236}">
                    <a16:creationId xmlns:a16="http://schemas.microsoft.com/office/drawing/2014/main" id="{98382AB7-ABEA-406A-BC9C-E929CB72C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2" name="Freeform: Shape 971">
                <a:extLst>
                  <a:ext uri="{FF2B5EF4-FFF2-40B4-BE49-F238E27FC236}">
                    <a16:creationId xmlns:a16="http://schemas.microsoft.com/office/drawing/2014/main" id="{687410AC-739F-4AF0-B3F3-BA1EE2D846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3" name="Freeform: Shape 972">
                <a:extLst>
                  <a:ext uri="{FF2B5EF4-FFF2-40B4-BE49-F238E27FC236}">
                    <a16:creationId xmlns:a16="http://schemas.microsoft.com/office/drawing/2014/main" id="{297F7ECB-7025-4A18-B6C1-9A8F179D8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E8BF277F-8AC7-4B9F-A748-658BC32F4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3861EEE4-BFC2-47F9-B33D-2CF7EF91D1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6" name="Freeform: Shape 975">
                <a:extLst>
                  <a:ext uri="{FF2B5EF4-FFF2-40B4-BE49-F238E27FC236}">
                    <a16:creationId xmlns:a16="http://schemas.microsoft.com/office/drawing/2014/main" id="{6EDB4948-A661-493E-A726-89FD160435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7" name="Freeform: Shape 976">
                <a:extLst>
                  <a:ext uri="{FF2B5EF4-FFF2-40B4-BE49-F238E27FC236}">
                    <a16:creationId xmlns:a16="http://schemas.microsoft.com/office/drawing/2014/main" id="{690295D3-F01C-40D4-AC18-38CDB597D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8" name="Freeform: Shape 977">
                <a:extLst>
                  <a:ext uri="{FF2B5EF4-FFF2-40B4-BE49-F238E27FC236}">
                    <a16:creationId xmlns:a16="http://schemas.microsoft.com/office/drawing/2014/main" id="{DE279E4F-F139-423E-AF42-7C309EE9E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9" name="Freeform: Shape 978">
                <a:extLst>
                  <a:ext uri="{FF2B5EF4-FFF2-40B4-BE49-F238E27FC236}">
                    <a16:creationId xmlns:a16="http://schemas.microsoft.com/office/drawing/2014/main" id="{BE503EF8-F0B7-4F0E-B82E-742BB8DB8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0" name="Freeform: Shape 979">
                <a:extLst>
                  <a:ext uri="{FF2B5EF4-FFF2-40B4-BE49-F238E27FC236}">
                    <a16:creationId xmlns:a16="http://schemas.microsoft.com/office/drawing/2014/main" id="{8BF1F2E6-2E0A-4F5C-AF29-167B9214D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1" name="Freeform: Shape 980">
                <a:extLst>
                  <a:ext uri="{FF2B5EF4-FFF2-40B4-BE49-F238E27FC236}">
                    <a16:creationId xmlns:a16="http://schemas.microsoft.com/office/drawing/2014/main" id="{D465F6F4-1BA9-4F7B-9980-3571C7C5C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2" name="Freeform: Shape 981">
                <a:extLst>
                  <a:ext uri="{FF2B5EF4-FFF2-40B4-BE49-F238E27FC236}">
                    <a16:creationId xmlns:a16="http://schemas.microsoft.com/office/drawing/2014/main" id="{FFF3428D-3135-4073-AB27-8292AA421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3" name="Freeform: Shape 982">
                <a:extLst>
                  <a:ext uri="{FF2B5EF4-FFF2-40B4-BE49-F238E27FC236}">
                    <a16:creationId xmlns:a16="http://schemas.microsoft.com/office/drawing/2014/main" id="{2EE4FAE5-DC40-43E2-BACB-84C2CCDA3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4" name="Freeform: Shape 983">
                <a:extLst>
                  <a:ext uri="{FF2B5EF4-FFF2-40B4-BE49-F238E27FC236}">
                    <a16:creationId xmlns:a16="http://schemas.microsoft.com/office/drawing/2014/main" id="{97E1E565-91F8-469C-998D-413D4E3D00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5" name="Freeform: Shape 984">
                <a:extLst>
                  <a:ext uri="{FF2B5EF4-FFF2-40B4-BE49-F238E27FC236}">
                    <a16:creationId xmlns:a16="http://schemas.microsoft.com/office/drawing/2014/main" id="{7AADD30B-6564-45CD-A760-00AD0ED73C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6" name="Freeform: Shape 985">
                <a:extLst>
                  <a:ext uri="{FF2B5EF4-FFF2-40B4-BE49-F238E27FC236}">
                    <a16:creationId xmlns:a16="http://schemas.microsoft.com/office/drawing/2014/main" id="{3B9ABBD5-5E76-4812-A4CF-2A8B16A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7" name="Freeform: Shape 986">
                <a:extLst>
                  <a:ext uri="{FF2B5EF4-FFF2-40B4-BE49-F238E27FC236}">
                    <a16:creationId xmlns:a16="http://schemas.microsoft.com/office/drawing/2014/main" id="{2F97912E-EDA5-4A75-A106-B25426BB6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8" name="Freeform: Shape 987">
                <a:extLst>
                  <a:ext uri="{FF2B5EF4-FFF2-40B4-BE49-F238E27FC236}">
                    <a16:creationId xmlns:a16="http://schemas.microsoft.com/office/drawing/2014/main" id="{A8D15062-DCA7-43EE-AB75-CD9C80F3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9" name="Freeform: Shape 988">
                <a:extLst>
                  <a:ext uri="{FF2B5EF4-FFF2-40B4-BE49-F238E27FC236}">
                    <a16:creationId xmlns:a16="http://schemas.microsoft.com/office/drawing/2014/main" id="{80EB5712-3433-46B4-A8DF-04A8D03E3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0" name="Freeform: Shape 989">
                <a:extLst>
                  <a:ext uri="{FF2B5EF4-FFF2-40B4-BE49-F238E27FC236}">
                    <a16:creationId xmlns:a16="http://schemas.microsoft.com/office/drawing/2014/main" id="{6F3BFE28-EB41-4640-802B-FAA4F7378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1" name="Freeform: Shape 990">
                <a:extLst>
                  <a:ext uri="{FF2B5EF4-FFF2-40B4-BE49-F238E27FC236}">
                    <a16:creationId xmlns:a16="http://schemas.microsoft.com/office/drawing/2014/main" id="{203F4E0E-E3AE-4B10-B1BC-529CC3CD0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2" name="Freeform: Shape 991">
                <a:extLst>
                  <a:ext uri="{FF2B5EF4-FFF2-40B4-BE49-F238E27FC236}">
                    <a16:creationId xmlns:a16="http://schemas.microsoft.com/office/drawing/2014/main" id="{1B83F41D-7419-46EC-8C00-37127DC3AA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3" name="Freeform: Shape 992">
                <a:extLst>
                  <a:ext uri="{FF2B5EF4-FFF2-40B4-BE49-F238E27FC236}">
                    <a16:creationId xmlns:a16="http://schemas.microsoft.com/office/drawing/2014/main" id="{9991303F-ED54-4483-97A9-3143D1CA7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4" name="Freeform: Shape 993">
                <a:extLst>
                  <a:ext uri="{FF2B5EF4-FFF2-40B4-BE49-F238E27FC236}">
                    <a16:creationId xmlns:a16="http://schemas.microsoft.com/office/drawing/2014/main" id="{0B99A87F-D826-40DC-B688-B209D5253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5" name="Freeform: Shape 994">
                <a:extLst>
                  <a:ext uri="{FF2B5EF4-FFF2-40B4-BE49-F238E27FC236}">
                    <a16:creationId xmlns:a16="http://schemas.microsoft.com/office/drawing/2014/main" id="{3CB798D6-E3C9-41B2-8F20-F0CF870681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6" name="Freeform: Shape 995">
                <a:extLst>
                  <a:ext uri="{FF2B5EF4-FFF2-40B4-BE49-F238E27FC236}">
                    <a16:creationId xmlns:a16="http://schemas.microsoft.com/office/drawing/2014/main" id="{9CF03CDA-070F-49AE-B37C-4D08A1BAD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7" name="Freeform: Shape 996">
                <a:extLst>
                  <a:ext uri="{FF2B5EF4-FFF2-40B4-BE49-F238E27FC236}">
                    <a16:creationId xmlns:a16="http://schemas.microsoft.com/office/drawing/2014/main" id="{D4CBFC42-413D-4BC6-9BEA-078040C01E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8" name="Freeform: Shape 997">
                <a:extLst>
                  <a:ext uri="{FF2B5EF4-FFF2-40B4-BE49-F238E27FC236}">
                    <a16:creationId xmlns:a16="http://schemas.microsoft.com/office/drawing/2014/main" id="{24A02437-3BDD-4242-9C52-0DB006A35E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9" name="Freeform: Shape 998">
                <a:extLst>
                  <a:ext uri="{FF2B5EF4-FFF2-40B4-BE49-F238E27FC236}">
                    <a16:creationId xmlns:a16="http://schemas.microsoft.com/office/drawing/2014/main" id="{7209D1D0-DC11-43F3-8050-D8C01D3B62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0" name="Freeform: Shape 999">
                <a:extLst>
                  <a:ext uri="{FF2B5EF4-FFF2-40B4-BE49-F238E27FC236}">
                    <a16:creationId xmlns:a16="http://schemas.microsoft.com/office/drawing/2014/main" id="{8A37369D-62F1-4A67-B1A1-658CBED41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1" name="Freeform: Shape 1000">
                <a:extLst>
                  <a:ext uri="{FF2B5EF4-FFF2-40B4-BE49-F238E27FC236}">
                    <a16:creationId xmlns:a16="http://schemas.microsoft.com/office/drawing/2014/main" id="{68CD3744-B811-40BE-B10F-4D5B1AA93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2" name="Freeform: Shape 1001">
                <a:extLst>
                  <a:ext uri="{FF2B5EF4-FFF2-40B4-BE49-F238E27FC236}">
                    <a16:creationId xmlns:a16="http://schemas.microsoft.com/office/drawing/2014/main" id="{3048B8EA-2CD0-40CF-B570-BD99E0F77C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3" name="Freeform: Shape 1002">
                <a:extLst>
                  <a:ext uri="{FF2B5EF4-FFF2-40B4-BE49-F238E27FC236}">
                    <a16:creationId xmlns:a16="http://schemas.microsoft.com/office/drawing/2014/main" id="{2D8EA840-350B-405A-A1BB-40D93A00ED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4" name="Freeform: Shape 1003">
                <a:extLst>
                  <a:ext uri="{FF2B5EF4-FFF2-40B4-BE49-F238E27FC236}">
                    <a16:creationId xmlns:a16="http://schemas.microsoft.com/office/drawing/2014/main" id="{6BFAC7FE-90ED-4400-9E88-D3EB802CF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5" name="Freeform: Shape 1004">
                <a:extLst>
                  <a:ext uri="{FF2B5EF4-FFF2-40B4-BE49-F238E27FC236}">
                    <a16:creationId xmlns:a16="http://schemas.microsoft.com/office/drawing/2014/main" id="{F8A49AFF-4D6A-4290-A811-6ADBC2A2A5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A5267CD0-3312-488A-ADC9-2A215FC9B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734AF3AE-4171-471C-AFDE-0A4B563D9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8" name="Freeform: Shape 1007">
                <a:extLst>
                  <a:ext uri="{FF2B5EF4-FFF2-40B4-BE49-F238E27FC236}">
                    <a16:creationId xmlns:a16="http://schemas.microsoft.com/office/drawing/2014/main" id="{9761283D-6867-470C-85BB-833A5997B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9" name="Freeform: Shape 1008">
                <a:extLst>
                  <a:ext uri="{FF2B5EF4-FFF2-40B4-BE49-F238E27FC236}">
                    <a16:creationId xmlns:a16="http://schemas.microsoft.com/office/drawing/2014/main" id="{232907EC-87D6-4A76-97C7-ED83798B8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0" name="Freeform: Shape 1009">
                <a:extLst>
                  <a:ext uri="{FF2B5EF4-FFF2-40B4-BE49-F238E27FC236}">
                    <a16:creationId xmlns:a16="http://schemas.microsoft.com/office/drawing/2014/main" id="{9AE06A14-FDDB-4888-9F8A-C027B6FC7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1" name="Freeform: Shape 1010">
                <a:extLst>
                  <a:ext uri="{FF2B5EF4-FFF2-40B4-BE49-F238E27FC236}">
                    <a16:creationId xmlns:a16="http://schemas.microsoft.com/office/drawing/2014/main" id="{408FBBF8-91F0-43DF-84FE-8585BD4C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2" name="Freeform: Shape 1011">
                <a:extLst>
                  <a:ext uri="{FF2B5EF4-FFF2-40B4-BE49-F238E27FC236}">
                    <a16:creationId xmlns:a16="http://schemas.microsoft.com/office/drawing/2014/main" id="{40F8B312-3204-4812-9CED-599503CC0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3" name="Freeform: Shape 1012">
                <a:extLst>
                  <a:ext uri="{FF2B5EF4-FFF2-40B4-BE49-F238E27FC236}">
                    <a16:creationId xmlns:a16="http://schemas.microsoft.com/office/drawing/2014/main" id="{B3163C36-49A9-42CD-84AB-945A548107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4" name="Freeform: Shape 1013">
                <a:extLst>
                  <a:ext uri="{FF2B5EF4-FFF2-40B4-BE49-F238E27FC236}">
                    <a16:creationId xmlns:a16="http://schemas.microsoft.com/office/drawing/2014/main" id="{C737819E-C741-419C-8B07-6CBF226F4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5" name="Freeform: Shape 1014">
                <a:extLst>
                  <a:ext uri="{FF2B5EF4-FFF2-40B4-BE49-F238E27FC236}">
                    <a16:creationId xmlns:a16="http://schemas.microsoft.com/office/drawing/2014/main" id="{86094C82-164A-490B-A711-CBC5914A7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6" name="Freeform: Shape 1015">
                <a:extLst>
                  <a:ext uri="{FF2B5EF4-FFF2-40B4-BE49-F238E27FC236}">
                    <a16:creationId xmlns:a16="http://schemas.microsoft.com/office/drawing/2014/main" id="{B97614F7-51E5-4AEF-B768-8C452874D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7" name="Freeform: Shape 1016">
                <a:extLst>
                  <a:ext uri="{FF2B5EF4-FFF2-40B4-BE49-F238E27FC236}">
                    <a16:creationId xmlns:a16="http://schemas.microsoft.com/office/drawing/2014/main" id="{B6227872-28BD-445D-96AD-EF00622F8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8" name="Freeform: Shape 1017">
                <a:extLst>
                  <a:ext uri="{FF2B5EF4-FFF2-40B4-BE49-F238E27FC236}">
                    <a16:creationId xmlns:a16="http://schemas.microsoft.com/office/drawing/2014/main" id="{C1DC2CF0-2FA0-43FC-9509-0C6DB072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9" name="Freeform: Shape 1018">
                <a:extLst>
                  <a:ext uri="{FF2B5EF4-FFF2-40B4-BE49-F238E27FC236}">
                    <a16:creationId xmlns:a16="http://schemas.microsoft.com/office/drawing/2014/main" id="{9795B481-57FF-4E8E-83AA-E5D2E3E2F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0" name="Freeform: Shape 1019">
                <a:extLst>
                  <a:ext uri="{FF2B5EF4-FFF2-40B4-BE49-F238E27FC236}">
                    <a16:creationId xmlns:a16="http://schemas.microsoft.com/office/drawing/2014/main" id="{148378AF-5FAD-46E5-9709-EA405E6749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1" name="Freeform: Shape 1020">
                <a:extLst>
                  <a:ext uri="{FF2B5EF4-FFF2-40B4-BE49-F238E27FC236}">
                    <a16:creationId xmlns:a16="http://schemas.microsoft.com/office/drawing/2014/main" id="{A673CCD4-0D19-45A5-A1E8-0C6F8E2C41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2" name="Freeform: Shape 1021">
                <a:extLst>
                  <a:ext uri="{FF2B5EF4-FFF2-40B4-BE49-F238E27FC236}">
                    <a16:creationId xmlns:a16="http://schemas.microsoft.com/office/drawing/2014/main" id="{EE686E15-638D-450E-BD41-9EEC16695B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3" name="Freeform: Shape 1022">
                <a:extLst>
                  <a:ext uri="{FF2B5EF4-FFF2-40B4-BE49-F238E27FC236}">
                    <a16:creationId xmlns:a16="http://schemas.microsoft.com/office/drawing/2014/main" id="{19970629-2923-493A-A315-FA7EDF131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4" name="Freeform: Shape 1023">
                <a:extLst>
                  <a:ext uri="{FF2B5EF4-FFF2-40B4-BE49-F238E27FC236}">
                    <a16:creationId xmlns:a16="http://schemas.microsoft.com/office/drawing/2014/main" id="{D8839461-CBD3-4A9A-BBCF-09A8835874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5" name="Freeform: Shape 1024">
                <a:extLst>
                  <a:ext uri="{FF2B5EF4-FFF2-40B4-BE49-F238E27FC236}">
                    <a16:creationId xmlns:a16="http://schemas.microsoft.com/office/drawing/2014/main" id="{06ACA65A-A638-4499-9A58-4BBB2D8502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1E2A7DEF-7652-4468-8E3F-6FF0C0A9F9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7" name="Freeform: Shape 1026">
                <a:extLst>
                  <a:ext uri="{FF2B5EF4-FFF2-40B4-BE49-F238E27FC236}">
                    <a16:creationId xmlns:a16="http://schemas.microsoft.com/office/drawing/2014/main" id="{B20F00C4-6808-4F91-8495-A7C27E49A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8" name="Freeform: Shape 1027">
                <a:extLst>
                  <a:ext uri="{FF2B5EF4-FFF2-40B4-BE49-F238E27FC236}">
                    <a16:creationId xmlns:a16="http://schemas.microsoft.com/office/drawing/2014/main" id="{4254291C-CB21-424F-AF32-0C70F1642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9" name="Freeform: Shape 1028">
                <a:extLst>
                  <a:ext uri="{FF2B5EF4-FFF2-40B4-BE49-F238E27FC236}">
                    <a16:creationId xmlns:a16="http://schemas.microsoft.com/office/drawing/2014/main" id="{C6D37468-BE92-4741-86A9-1417F2AA4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0" name="Freeform: Shape 1029">
                <a:extLst>
                  <a:ext uri="{FF2B5EF4-FFF2-40B4-BE49-F238E27FC236}">
                    <a16:creationId xmlns:a16="http://schemas.microsoft.com/office/drawing/2014/main" id="{2A361414-EF46-4101-B08C-BA761D10D3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1" name="Freeform: Shape 1030">
                <a:extLst>
                  <a:ext uri="{FF2B5EF4-FFF2-40B4-BE49-F238E27FC236}">
                    <a16:creationId xmlns:a16="http://schemas.microsoft.com/office/drawing/2014/main" id="{62B99449-370E-4EEE-9DB6-159197F27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2" name="Freeform: Shape 1031">
                <a:extLst>
                  <a:ext uri="{FF2B5EF4-FFF2-40B4-BE49-F238E27FC236}">
                    <a16:creationId xmlns:a16="http://schemas.microsoft.com/office/drawing/2014/main" id="{FAA977E9-699A-4D73-B0CF-CE0C4EB2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3" name="Freeform: Shape 1032">
                <a:extLst>
                  <a:ext uri="{FF2B5EF4-FFF2-40B4-BE49-F238E27FC236}">
                    <a16:creationId xmlns:a16="http://schemas.microsoft.com/office/drawing/2014/main" id="{9EDD115C-F555-4352-B8FB-C7F9829FAA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4" name="Freeform: Shape 1033">
                <a:extLst>
                  <a:ext uri="{FF2B5EF4-FFF2-40B4-BE49-F238E27FC236}">
                    <a16:creationId xmlns:a16="http://schemas.microsoft.com/office/drawing/2014/main" id="{9454379A-04D7-4413-8E59-262DB6BCD1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5" name="Freeform: Shape 1034">
                <a:extLst>
                  <a:ext uri="{FF2B5EF4-FFF2-40B4-BE49-F238E27FC236}">
                    <a16:creationId xmlns:a16="http://schemas.microsoft.com/office/drawing/2014/main" id="{8E65F25A-79A5-4F0D-A340-475979F2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6" name="Freeform: Shape 1035">
                <a:extLst>
                  <a:ext uri="{FF2B5EF4-FFF2-40B4-BE49-F238E27FC236}">
                    <a16:creationId xmlns:a16="http://schemas.microsoft.com/office/drawing/2014/main" id="{838E1E5B-3968-49BD-843C-C8C0F44C6E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7" name="Freeform: Shape 1036">
                <a:extLst>
                  <a:ext uri="{FF2B5EF4-FFF2-40B4-BE49-F238E27FC236}">
                    <a16:creationId xmlns:a16="http://schemas.microsoft.com/office/drawing/2014/main" id="{94CA466D-7602-4464-BAB2-071A59F8A9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8" name="Freeform: Shape 1037">
                <a:extLst>
                  <a:ext uri="{FF2B5EF4-FFF2-40B4-BE49-F238E27FC236}">
                    <a16:creationId xmlns:a16="http://schemas.microsoft.com/office/drawing/2014/main" id="{4A1357E7-09DA-4B68-A637-F277764E9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9" name="Freeform: Shape 1038">
                <a:extLst>
                  <a:ext uri="{FF2B5EF4-FFF2-40B4-BE49-F238E27FC236}">
                    <a16:creationId xmlns:a16="http://schemas.microsoft.com/office/drawing/2014/main" id="{1EFCA436-DAC9-4B9E-82BE-E0DE3F5C8A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0" name="Freeform: Shape 1039">
                <a:extLst>
                  <a:ext uri="{FF2B5EF4-FFF2-40B4-BE49-F238E27FC236}">
                    <a16:creationId xmlns:a16="http://schemas.microsoft.com/office/drawing/2014/main" id="{FA482722-F397-4F01-97DD-D018FE637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1" name="Freeform: Shape 1040">
                <a:extLst>
                  <a:ext uri="{FF2B5EF4-FFF2-40B4-BE49-F238E27FC236}">
                    <a16:creationId xmlns:a16="http://schemas.microsoft.com/office/drawing/2014/main" id="{5CF6C289-6A1B-4031-84CC-4DA52D08ED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2" name="Freeform: Shape 1041">
                <a:extLst>
                  <a:ext uri="{FF2B5EF4-FFF2-40B4-BE49-F238E27FC236}">
                    <a16:creationId xmlns:a16="http://schemas.microsoft.com/office/drawing/2014/main" id="{42F190D1-D9E1-46D5-A212-6560B860B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08ADD086-4DD1-4EBA-BC75-CD93AE4D44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4" name="Freeform: Shape 1043">
                <a:extLst>
                  <a:ext uri="{FF2B5EF4-FFF2-40B4-BE49-F238E27FC236}">
                    <a16:creationId xmlns:a16="http://schemas.microsoft.com/office/drawing/2014/main" id="{75A280D7-478F-468E-9644-B09B8FDEB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5" name="Freeform: Shape 1044">
                <a:extLst>
                  <a:ext uri="{FF2B5EF4-FFF2-40B4-BE49-F238E27FC236}">
                    <a16:creationId xmlns:a16="http://schemas.microsoft.com/office/drawing/2014/main" id="{C9BE9354-BB23-458F-9AE3-DD8AC4F1E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6" name="Freeform: Shape 1045">
                <a:extLst>
                  <a:ext uri="{FF2B5EF4-FFF2-40B4-BE49-F238E27FC236}">
                    <a16:creationId xmlns:a16="http://schemas.microsoft.com/office/drawing/2014/main" id="{861A354D-F521-44EF-9140-7393D26D2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7" name="Freeform: Shape 1046">
                <a:extLst>
                  <a:ext uri="{FF2B5EF4-FFF2-40B4-BE49-F238E27FC236}">
                    <a16:creationId xmlns:a16="http://schemas.microsoft.com/office/drawing/2014/main" id="{C76B3340-3BF4-4FB9-B7FA-751617C73B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C802BF6D-7C7F-41BF-B0CA-C5E6AFABB3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9" name="Freeform: Shape 1048">
                <a:extLst>
                  <a:ext uri="{FF2B5EF4-FFF2-40B4-BE49-F238E27FC236}">
                    <a16:creationId xmlns:a16="http://schemas.microsoft.com/office/drawing/2014/main" id="{712FB0EF-009B-4384-BD25-D3C6EBCC9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0" name="Freeform: Shape 1049">
                <a:extLst>
                  <a:ext uri="{FF2B5EF4-FFF2-40B4-BE49-F238E27FC236}">
                    <a16:creationId xmlns:a16="http://schemas.microsoft.com/office/drawing/2014/main" id="{922F2BA9-9373-465D-8F24-F58DB9B1B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4FAD72B3-1B8B-4B05-B201-419A776FB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2" name="Freeform: Shape 1051">
                <a:extLst>
                  <a:ext uri="{FF2B5EF4-FFF2-40B4-BE49-F238E27FC236}">
                    <a16:creationId xmlns:a16="http://schemas.microsoft.com/office/drawing/2014/main" id="{AC81E68B-1417-445D-9B51-60A0F91E5B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3" name="Freeform: Shape 1052">
                <a:extLst>
                  <a:ext uri="{FF2B5EF4-FFF2-40B4-BE49-F238E27FC236}">
                    <a16:creationId xmlns:a16="http://schemas.microsoft.com/office/drawing/2014/main" id="{7D5A9E27-E07F-4466-9021-D25D85CDC9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4" name="Freeform: Shape 1053">
                <a:extLst>
                  <a:ext uri="{FF2B5EF4-FFF2-40B4-BE49-F238E27FC236}">
                    <a16:creationId xmlns:a16="http://schemas.microsoft.com/office/drawing/2014/main" id="{CF5DC41D-2B9C-4659-9F3E-C3A2BDE8B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5" name="Freeform: Shape 1054">
                <a:extLst>
                  <a:ext uri="{FF2B5EF4-FFF2-40B4-BE49-F238E27FC236}">
                    <a16:creationId xmlns:a16="http://schemas.microsoft.com/office/drawing/2014/main" id="{5AA3263F-DADF-4BDD-82AC-F44BC4FE0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6" name="Freeform: Shape 1055">
                <a:extLst>
                  <a:ext uri="{FF2B5EF4-FFF2-40B4-BE49-F238E27FC236}">
                    <a16:creationId xmlns:a16="http://schemas.microsoft.com/office/drawing/2014/main" id="{8999662B-626A-4D98-920C-CDA407F83B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7" name="Freeform: Shape 1056">
                <a:extLst>
                  <a:ext uri="{FF2B5EF4-FFF2-40B4-BE49-F238E27FC236}">
                    <a16:creationId xmlns:a16="http://schemas.microsoft.com/office/drawing/2014/main" id="{D6C410A6-2F1A-4222-8D50-2781C5D7E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8" name="Freeform: Shape 1057">
                <a:extLst>
                  <a:ext uri="{FF2B5EF4-FFF2-40B4-BE49-F238E27FC236}">
                    <a16:creationId xmlns:a16="http://schemas.microsoft.com/office/drawing/2014/main" id="{9221CD39-A736-45F1-92AA-8533C1D277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9" name="Freeform: Shape 1058">
                <a:extLst>
                  <a:ext uri="{FF2B5EF4-FFF2-40B4-BE49-F238E27FC236}">
                    <a16:creationId xmlns:a16="http://schemas.microsoft.com/office/drawing/2014/main" id="{B3025FBC-7A41-410A-AC63-DD483277D2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0" name="Freeform: Shape 1059">
                <a:extLst>
                  <a:ext uri="{FF2B5EF4-FFF2-40B4-BE49-F238E27FC236}">
                    <a16:creationId xmlns:a16="http://schemas.microsoft.com/office/drawing/2014/main" id="{09A5D562-F236-406C-A6FF-163F8FE290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1" name="Freeform: Shape 1060">
                <a:extLst>
                  <a:ext uri="{FF2B5EF4-FFF2-40B4-BE49-F238E27FC236}">
                    <a16:creationId xmlns:a16="http://schemas.microsoft.com/office/drawing/2014/main" id="{98086E1B-8B11-4A2D-BB70-33C51E476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2" name="Freeform: Shape 1061">
                <a:extLst>
                  <a:ext uri="{FF2B5EF4-FFF2-40B4-BE49-F238E27FC236}">
                    <a16:creationId xmlns:a16="http://schemas.microsoft.com/office/drawing/2014/main" id="{7B908F0B-B32A-46B3-8587-82EC271B8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3" name="Freeform: Shape 1062">
                <a:extLst>
                  <a:ext uri="{FF2B5EF4-FFF2-40B4-BE49-F238E27FC236}">
                    <a16:creationId xmlns:a16="http://schemas.microsoft.com/office/drawing/2014/main" id="{B2687ECF-D561-41B0-AD3C-7F627A412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4" name="Freeform: Shape 1063">
                <a:extLst>
                  <a:ext uri="{FF2B5EF4-FFF2-40B4-BE49-F238E27FC236}">
                    <a16:creationId xmlns:a16="http://schemas.microsoft.com/office/drawing/2014/main" id="{F7F6218A-89E1-41D8-8C8C-6CF0F70F50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5" name="Freeform: Shape 1064">
                <a:extLst>
                  <a:ext uri="{FF2B5EF4-FFF2-40B4-BE49-F238E27FC236}">
                    <a16:creationId xmlns:a16="http://schemas.microsoft.com/office/drawing/2014/main" id="{CAFE4E14-C851-4334-9F44-DFD70DD46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6" name="Freeform: Shape 1065">
                <a:extLst>
                  <a:ext uri="{FF2B5EF4-FFF2-40B4-BE49-F238E27FC236}">
                    <a16:creationId xmlns:a16="http://schemas.microsoft.com/office/drawing/2014/main" id="{7011BCD2-D4B9-4726-8FF7-FF4B12983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7" name="Freeform: Shape 1066">
                <a:extLst>
                  <a:ext uri="{FF2B5EF4-FFF2-40B4-BE49-F238E27FC236}">
                    <a16:creationId xmlns:a16="http://schemas.microsoft.com/office/drawing/2014/main" id="{D21E20DA-52FD-41FC-AB37-5468D9F20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8" name="Freeform: Shape 1067">
                <a:extLst>
                  <a:ext uri="{FF2B5EF4-FFF2-40B4-BE49-F238E27FC236}">
                    <a16:creationId xmlns:a16="http://schemas.microsoft.com/office/drawing/2014/main" id="{69EB0F03-97F9-4207-9552-FD5F92185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9" name="Freeform: Shape 1068">
                <a:extLst>
                  <a:ext uri="{FF2B5EF4-FFF2-40B4-BE49-F238E27FC236}">
                    <a16:creationId xmlns:a16="http://schemas.microsoft.com/office/drawing/2014/main" id="{F1675131-367D-4E22-8170-BE1BCA565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0" name="Freeform: Shape 1069">
                <a:extLst>
                  <a:ext uri="{FF2B5EF4-FFF2-40B4-BE49-F238E27FC236}">
                    <a16:creationId xmlns:a16="http://schemas.microsoft.com/office/drawing/2014/main" id="{8CA3664D-20A4-4FCC-9CD3-E7A452C5B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1" name="Freeform: Shape 1070">
                <a:extLst>
                  <a:ext uri="{FF2B5EF4-FFF2-40B4-BE49-F238E27FC236}">
                    <a16:creationId xmlns:a16="http://schemas.microsoft.com/office/drawing/2014/main" id="{A9515CFE-D1C5-4594-A572-DB2235C69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2" name="Freeform: Shape 1071">
                <a:extLst>
                  <a:ext uri="{FF2B5EF4-FFF2-40B4-BE49-F238E27FC236}">
                    <a16:creationId xmlns:a16="http://schemas.microsoft.com/office/drawing/2014/main" id="{DCFB6755-EA85-4DA9-A570-59F500E95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3" name="Freeform: Shape 1072">
                <a:extLst>
                  <a:ext uri="{FF2B5EF4-FFF2-40B4-BE49-F238E27FC236}">
                    <a16:creationId xmlns:a16="http://schemas.microsoft.com/office/drawing/2014/main" id="{824F6828-D6CE-44D4-BF48-6FA7F58862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4" name="Freeform: Shape 1073">
                <a:extLst>
                  <a:ext uri="{FF2B5EF4-FFF2-40B4-BE49-F238E27FC236}">
                    <a16:creationId xmlns:a16="http://schemas.microsoft.com/office/drawing/2014/main" id="{97E302B6-BC6F-4DF5-B1FA-3BEE992671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5" name="Freeform: Shape 1074">
                <a:extLst>
                  <a:ext uri="{FF2B5EF4-FFF2-40B4-BE49-F238E27FC236}">
                    <a16:creationId xmlns:a16="http://schemas.microsoft.com/office/drawing/2014/main" id="{42327E29-F07F-4C06-A1E3-19EBCABEE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6" name="Freeform: Shape 1075">
                <a:extLst>
                  <a:ext uri="{FF2B5EF4-FFF2-40B4-BE49-F238E27FC236}">
                    <a16:creationId xmlns:a16="http://schemas.microsoft.com/office/drawing/2014/main" id="{1FF70127-1DB3-4507-ABD4-BE6242907A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7" name="Freeform: Shape 1076">
                <a:extLst>
                  <a:ext uri="{FF2B5EF4-FFF2-40B4-BE49-F238E27FC236}">
                    <a16:creationId xmlns:a16="http://schemas.microsoft.com/office/drawing/2014/main" id="{9655D743-D6D1-4AAF-8644-B7B6053308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8" name="Freeform: Shape 1077">
                <a:extLst>
                  <a:ext uri="{FF2B5EF4-FFF2-40B4-BE49-F238E27FC236}">
                    <a16:creationId xmlns:a16="http://schemas.microsoft.com/office/drawing/2014/main" id="{AEB3D1EA-07D1-4406-BF5A-AEA41D7D21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9" name="Freeform: Shape 1078">
                <a:extLst>
                  <a:ext uri="{FF2B5EF4-FFF2-40B4-BE49-F238E27FC236}">
                    <a16:creationId xmlns:a16="http://schemas.microsoft.com/office/drawing/2014/main" id="{0DFB99DC-1A5F-455D-9AD5-B84298D1CB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0" name="Freeform: Shape 1079">
                <a:extLst>
                  <a:ext uri="{FF2B5EF4-FFF2-40B4-BE49-F238E27FC236}">
                    <a16:creationId xmlns:a16="http://schemas.microsoft.com/office/drawing/2014/main" id="{30CD14F4-787A-4CB1-87CB-FD4A28816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1" name="Freeform: Shape 1080">
                <a:extLst>
                  <a:ext uri="{FF2B5EF4-FFF2-40B4-BE49-F238E27FC236}">
                    <a16:creationId xmlns:a16="http://schemas.microsoft.com/office/drawing/2014/main" id="{A23CE74A-BDFD-4B56-84CA-734581FCF2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2" name="Freeform: Shape 1081">
                <a:extLst>
                  <a:ext uri="{FF2B5EF4-FFF2-40B4-BE49-F238E27FC236}">
                    <a16:creationId xmlns:a16="http://schemas.microsoft.com/office/drawing/2014/main" id="{9E4FE61F-77E6-40E1-97B9-2B88B7CE9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3" name="Freeform: Shape 1082">
                <a:extLst>
                  <a:ext uri="{FF2B5EF4-FFF2-40B4-BE49-F238E27FC236}">
                    <a16:creationId xmlns:a16="http://schemas.microsoft.com/office/drawing/2014/main" id="{3C5471DE-7760-4942-9752-D8676B2BE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4" name="Freeform: Shape 1083">
                <a:extLst>
                  <a:ext uri="{FF2B5EF4-FFF2-40B4-BE49-F238E27FC236}">
                    <a16:creationId xmlns:a16="http://schemas.microsoft.com/office/drawing/2014/main" id="{AFC6266D-DA02-4614-88F2-7077DCC29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5" name="Freeform: Shape 1084">
                <a:extLst>
                  <a:ext uri="{FF2B5EF4-FFF2-40B4-BE49-F238E27FC236}">
                    <a16:creationId xmlns:a16="http://schemas.microsoft.com/office/drawing/2014/main" id="{AE1A43A2-78D9-4279-B715-FED7BD949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6" name="Freeform: Shape 1085">
                <a:extLst>
                  <a:ext uri="{FF2B5EF4-FFF2-40B4-BE49-F238E27FC236}">
                    <a16:creationId xmlns:a16="http://schemas.microsoft.com/office/drawing/2014/main" id="{A2B18DEA-1741-42E2-9097-7B5DE0018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7" name="Freeform: Shape 1086">
                <a:extLst>
                  <a:ext uri="{FF2B5EF4-FFF2-40B4-BE49-F238E27FC236}">
                    <a16:creationId xmlns:a16="http://schemas.microsoft.com/office/drawing/2014/main" id="{A78E9B74-5DCA-4B60-89A6-2B3A85E24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8" name="Freeform: Shape 1087">
                <a:extLst>
                  <a:ext uri="{FF2B5EF4-FFF2-40B4-BE49-F238E27FC236}">
                    <a16:creationId xmlns:a16="http://schemas.microsoft.com/office/drawing/2014/main" id="{057B4547-96DD-4BA0-994D-C76DE93AD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9" name="Freeform: Shape 1088">
                <a:extLst>
                  <a:ext uri="{FF2B5EF4-FFF2-40B4-BE49-F238E27FC236}">
                    <a16:creationId xmlns:a16="http://schemas.microsoft.com/office/drawing/2014/main" id="{30454D66-4E7A-44FE-9822-3D34133AB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0" name="Freeform: Shape 1089">
                <a:extLst>
                  <a:ext uri="{FF2B5EF4-FFF2-40B4-BE49-F238E27FC236}">
                    <a16:creationId xmlns:a16="http://schemas.microsoft.com/office/drawing/2014/main" id="{29051627-5724-440D-8B81-D4F83BE986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38507626-34D1-4BBF-B9EF-BDE8BBBFD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2" name="Freeform: Shape 1091">
                <a:extLst>
                  <a:ext uri="{FF2B5EF4-FFF2-40B4-BE49-F238E27FC236}">
                    <a16:creationId xmlns:a16="http://schemas.microsoft.com/office/drawing/2014/main" id="{209CB8E9-BC41-4D95-B65F-8285256ADF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FB597DBE-D5A0-45B1-A659-8452BF04A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4" name="Freeform: Shape 1093">
                <a:extLst>
                  <a:ext uri="{FF2B5EF4-FFF2-40B4-BE49-F238E27FC236}">
                    <a16:creationId xmlns:a16="http://schemas.microsoft.com/office/drawing/2014/main" id="{053D2250-26AE-4ED4-8644-0A23D1CBC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932173CC-8796-4913-BFB5-DEABBA8553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79FC0C90-AECD-45F4-8BAD-CA3DAC393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7" name="Freeform: Shape 1096">
                <a:extLst>
                  <a:ext uri="{FF2B5EF4-FFF2-40B4-BE49-F238E27FC236}">
                    <a16:creationId xmlns:a16="http://schemas.microsoft.com/office/drawing/2014/main" id="{9475113E-1AC5-4621-A394-9D0657FC01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EF8491AB-6DD8-4293-B4D7-550388F1BB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9" name="Freeform: Shape 1098">
                <a:extLst>
                  <a:ext uri="{FF2B5EF4-FFF2-40B4-BE49-F238E27FC236}">
                    <a16:creationId xmlns:a16="http://schemas.microsoft.com/office/drawing/2014/main" id="{1851A60B-8BBD-4C38-9143-0AF1DC783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0" name="Freeform: Shape 1099">
                <a:extLst>
                  <a:ext uri="{FF2B5EF4-FFF2-40B4-BE49-F238E27FC236}">
                    <a16:creationId xmlns:a16="http://schemas.microsoft.com/office/drawing/2014/main" id="{B9810BA7-727E-4871-A866-A0CD5EE6CD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1" name="Freeform: Shape 1100">
                <a:extLst>
                  <a:ext uri="{FF2B5EF4-FFF2-40B4-BE49-F238E27FC236}">
                    <a16:creationId xmlns:a16="http://schemas.microsoft.com/office/drawing/2014/main" id="{E2252C24-7565-4F9E-81B7-F0385F30C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2" name="Freeform: Shape 1101">
                <a:extLst>
                  <a:ext uri="{FF2B5EF4-FFF2-40B4-BE49-F238E27FC236}">
                    <a16:creationId xmlns:a16="http://schemas.microsoft.com/office/drawing/2014/main" id="{91095F58-4C7C-4261-AF74-4C8BEA99F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3" name="Freeform: Shape 1102">
                <a:extLst>
                  <a:ext uri="{FF2B5EF4-FFF2-40B4-BE49-F238E27FC236}">
                    <a16:creationId xmlns:a16="http://schemas.microsoft.com/office/drawing/2014/main" id="{A79FED60-FFC3-4420-BB54-25D7E3D20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4" name="Freeform: Shape 1103">
                <a:extLst>
                  <a:ext uri="{FF2B5EF4-FFF2-40B4-BE49-F238E27FC236}">
                    <a16:creationId xmlns:a16="http://schemas.microsoft.com/office/drawing/2014/main" id="{1B619CEC-F915-4E63-AF98-E4212F9F6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5" name="Freeform: Shape 1104">
                <a:extLst>
                  <a:ext uri="{FF2B5EF4-FFF2-40B4-BE49-F238E27FC236}">
                    <a16:creationId xmlns:a16="http://schemas.microsoft.com/office/drawing/2014/main" id="{03FBB620-A91A-4FF4-B380-DC4FEC600F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6" name="Freeform: Shape 1105">
                <a:extLst>
                  <a:ext uri="{FF2B5EF4-FFF2-40B4-BE49-F238E27FC236}">
                    <a16:creationId xmlns:a16="http://schemas.microsoft.com/office/drawing/2014/main" id="{912F7E0D-8362-4060-BB77-EC596B279A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7" name="Freeform: Shape 1106">
                <a:extLst>
                  <a:ext uri="{FF2B5EF4-FFF2-40B4-BE49-F238E27FC236}">
                    <a16:creationId xmlns:a16="http://schemas.microsoft.com/office/drawing/2014/main" id="{4F11F9EE-F36A-4206-AE5B-60825B153B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8" name="Freeform: Shape 1107">
                <a:extLst>
                  <a:ext uri="{FF2B5EF4-FFF2-40B4-BE49-F238E27FC236}">
                    <a16:creationId xmlns:a16="http://schemas.microsoft.com/office/drawing/2014/main" id="{F342A80B-ACB4-4C6F-8250-212611A28B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9" name="Freeform: Shape 1108">
                <a:extLst>
                  <a:ext uri="{FF2B5EF4-FFF2-40B4-BE49-F238E27FC236}">
                    <a16:creationId xmlns:a16="http://schemas.microsoft.com/office/drawing/2014/main" id="{D4EC40C9-93C0-498E-A05D-17EF46BB9B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0" name="Freeform: Shape 1109">
                <a:extLst>
                  <a:ext uri="{FF2B5EF4-FFF2-40B4-BE49-F238E27FC236}">
                    <a16:creationId xmlns:a16="http://schemas.microsoft.com/office/drawing/2014/main" id="{E42CF2F2-4895-495A-B10B-EE6C93BDB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1" name="Freeform: Shape 1110">
                <a:extLst>
                  <a:ext uri="{FF2B5EF4-FFF2-40B4-BE49-F238E27FC236}">
                    <a16:creationId xmlns:a16="http://schemas.microsoft.com/office/drawing/2014/main" id="{2AFEDFDC-CB51-46B4-8294-26B55F973A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2" name="Freeform: Shape 1111">
                <a:extLst>
                  <a:ext uri="{FF2B5EF4-FFF2-40B4-BE49-F238E27FC236}">
                    <a16:creationId xmlns:a16="http://schemas.microsoft.com/office/drawing/2014/main" id="{AD19ED5F-B560-4366-AD14-9EC71C7ED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3" name="Freeform: Shape 1112">
                <a:extLst>
                  <a:ext uri="{FF2B5EF4-FFF2-40B4-BE49-F238E27FC236}">
                    <a16:creationId xmlns:a16="http://schemas.microsoft.com/office/drawing/2014/main" id="{42E95D3F-2E55-4021-9D6F-B6E7224C9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4" name="Freeform: Shape 1113">
                <a:extLst>
                  <a:ext uri="{FF2B5EF4-FFF2-40B4-BE49-F238E27FC236}">
                    <a16:creationId xmlns:a16="http://schemas.microsoft.com/office/drawing/2014/main" id="{F45660DB-2DA2-4937-B362-69FA55D2B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5" name="Freeform: Shape 1114">
                <a:extLst>
                  <a:ext uri="{FF2B5EF4-FFF2-40B4-BE49-F238E27FC236}">
                    <a16:creationId xmlns:a16="http://schemas.microsoft.com/office/drawing/2014/main" id="{FA488514-5D26-42FF-BD81-E9F2E1DE3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6" name="Freeform: Shape 1115">
                <a:extLst>
                  <a:ext uri="{FF2B5EF4-FFF2-40B4-BE49-F238E27FC236}">
                    <a16:creationId xmlns:a16="http://schemas.microsoft.com/office/drawing/2014/main" id="{421E4366-604D-4893-BE4C-08D448A06C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7" name="Freeform: Shape 1116">
                <a:extLst>
                  <a:ext uri="{FF2B5EF4-FFF2-40B4-BE49-F238E27FC236}">
                    <a16:creationId xmlns:a16="http://schemas.microsoft.com/office/drawing/2014/main" id="{9128E702-7B78-4B59-BAB4-530DF53A8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8" name="Freeform: Shape 1117">
                <a:extLst>
                  <a:ext uri="{FF2B5EF4-FFF2-40B4-BE49-F238E27FC236}">
                    <a16:creationId xmlns:a16="http://schemas.microsoft.com/office/drawing/2014/main" id="{97456D98-32F2-4486-81EE-5CBDC5137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9" name="Freeform: Shape 1118">
                <a:extLst>
                  <a:ext uri="{FF2B5EF4-FFF2-40B4-BE49-F238E27FC236}">
                    <a16:creationId xmlns:a16="http://schemas.microsoft.com/office/drawing/2014/main" id="{F3173B06-C53D-4E52-B3D3-7D10BB963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0" name="Freeform: Shape 1119">
                <a:extLst>
                  <a:ext uri="{FF2B5EF4-FFF2-40B4-BE49-F238E27FC236}">
                    <a16:creationId xmlns:a16="http://schemas.microsoft.com/office/drawing/2014/main" id="{A5E08649-A0F1-4F92-9B1A-23DD0768E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1" name="Freeform: Shape 1120">
                <a:extLst>
                  <a:ext uri="{FF2B5EF4-FFF2-40B4-BE49-F238E27FC236}">
                    <a16:creationId xmlns:a16="http://schemas.microsoft.com/office/drawing/2014/main" id="{0386755E-BD00-42F5-8AFD-3FE177FD6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2" name="Freeform: Shape 1121">
                <a:extLst>
                  <a:ext uri="{FF2B5EF4-FFF2-40B4-BE49-F238E27FC236}">
                    <a16:creationId xmlns:a16="http://schemas.microsoft.com/office/drawing/2014/main" id="{38479D89-3237-4F5A-9785-2F84E973FC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3" name="Freeform: Shape 1122">
                <a:extLst>
                  <a:ext uri="{FF2B5EF4-FFF2-40B4-BE49-F238E27FC236}">
                    <a16:creationId xmlns:a16="http://schemas.microsoft.com/office/drawing/2014/main" id="{F86502C8-2734-48E5-9834-A8435644C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4" name="Freeform: Shape 1123">
                <a:extLst>
                  <a:ext uri="{FF2B5EF4-FFF2-40B4-BE49-F238E27FC236}">
                    <a16:creationId xmlns:a16="http://schemas.microsoft.com/office/drawing/2014/main" id="{CEA77AA6-BB37-4CE8-9E75-DB4F595BA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5" name="Freeform: Shape 1124">
                <a:extLst>
                  <a:ext uri="{FF2B5EF4-FFF2-40B4-BE49-F238E27FC236}">
                    <a16:creationId xmlns:a16="http://schemas.microsoft.com/office/drawing/2014/main" id="{CF79F8C8-5618-4880-A26B-8310380F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6" name="Freeform: Shape 1125">
                <a:extLst>
                  <a:ext uri="{FF2B5EF4-FFF2-40B4-BE49-F238E27FC236}">
                    <a16:creationId xmlns:a16="http://schemas.microsoft.com/office/drawing/2014/main" id="{880EE80C-A78F-4B21-985E-50CACEF2EB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7" name="Freeform: Shape 1126">
                <a:extLst>
                  <a:ext uri="{FF2B5EF4-FFF2-40B4-BE49-F238E27FC236}">
                    <a16:creationId xmlns:a16="http://schemas.microsoft.com/office/drawing/2014/main" id="{0EDC8879-9797-42E5-AB8E-E36229BF3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8" name="Freeform: Shape 1127">
                <a:extLst>
                  <a:ext uri="{FF2B5EF4-FFF2-40B4-BE49-F238E27FC236}">
                    <a16:creationId xmlns:a16="http://schemas.microsoft.com/office/drawing/2014/main" id="{1B37764D-AF04-4F2C-81D9-5EFA3E5C02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9" name="Freeform: Shape 1128">
                <a:extLst>
                  <a:ext uri="{FF2B5EF4-FFF2-40B4-BE49-F238E27FC236}">
                    <a16:creationId xmlns:a16="http://schemas.microsoft.com/office/drawing/2014/main" id="{31C6105B-1E1B-4444-A6E5-5B157F3C16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0" name="Freeform: Shape 1129">
                <a:extLst>
                  <a:ext uri="{FF2B5EF4-FFF2-40B4-BE49-F238E27FC236}">
                    <a16:creationId xmlns:a16="http://schemas.microsoft.com/office/drawing/2014/main" id="{559B4EC8-EFFF-4DCA-AAB8-26AF6679DE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1" name="Freeform: Shape 1130">
                <a:extLst>
                  <a:ext uri="{FF2B5EF4-FFF2-40B4-BE49-F238E27FC236}">
                    <a16:creationId xmlns:a16="http://schemas.microsoft.com/office/drawing/2014/main" id="{ED93E274-9D58-4EC9-80D4-33D9D3A090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2" name="Freeform: Shape 1131">
                <a:extLst>
                  <a:ext uri="{FF2B5EF4-FFF2-40B4-BE49-F238E27FC236}">
                    <a16:creationId xmlns:a16="http://schemas.microsoft.com/office/drawing/2014/main" id="{6E5616A1-0B5F-4D6D-910E-792B393B3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3" name="Freeform: Shape 1132">
                <a:extLst>
                  <a:ext uri="{FF2B5EF4-FFF2-40B4-BE49-F238E27FC236}">
                    <a16:creationId xmlns:a16="http://schemas.microsoft.com/office/drawing/2014/main" id="{BDD0D9C8-A2E7-4C95-BBC5-5E2D62D67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4" name="Freeform: Shape 1133">
                <a:extLst>
                  <a:ext uri="{FF2B5EF4-FFF2-40B4-BE49-F238E27FC236}">
                    <a16:creationId xmlns:a16="http://schemas.microsoft.com/office/drawing/2014/main" id="{509401FA-7222-4A17-828C-1729888E93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796" name="Graphic 4">
              <a:extLst>
                <a:ext uri="{FF2B5EF4-FFF2-40B4-BE49-F238E27FC236}">
                  <a16:creationId xmlns:a16="http://schemas.microsoft.com/office/drawing/2014/main" id="{7B025375-9B31-46A6-87EC-BA8E94E67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id="{454AFC84-3FCF-4783-9CE6-BE7BCF5CB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id="{EEC3B2D5-1605-4334-8CC6-33D5D53E7F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9" name="Freeform: Shape 798">
                <a:extLst>
                  <a:ext uri="{FF2B5EF4-FFF2-40B4-BE49-F238E27FC236}">
                    <a16:creationId xmlns:a16="http://schemas.microsoft.com/office/drawing/2014/main" id="{893286B7-109A-47DD-BD18-3A8E2FCDF5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0" name="Freeform: Shape 799">
                <a:extLst>
                  <a:ext uri="{FF2B5EF4-FFF2-40B4-BE49-F238E27FC236}">
                    <a16:creationId xmlns:a16="http://schemas.microsoft.com/office/drawing/2014/main" id="{A6E4611D-D180-45CC-95F3-4D780BF2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1" name="Freeform: Shape 800">
                <a:extLst>
                  <a:ext uri="{FF2B5EF4-FFF2-40B4-BE49-F238E27FC236}">
                    <a16:creationId xmlns:a16="http://schemas.microsoft.com/office/drawing/2014/main" id="{075D9DF6-64E6-48A9-89BE-1AEDF3DBA2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2" name="Freeform: Shape 801">
                <a:extLst>
                  <a:ext uri="{FF2B5EF4-FFF2-40B4-BE49-F238E27FC236}">
                    <a16:creationId xmlns:a16="http://schemas.microsoft.com/office/drawing/2014/main" id="{A77E91B6-62FE-4219-8648-2FA062EE04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3" name="Freeform: Shape 802">
                <a:extLst>
                  <a:ext uri="{FF2B5EF4-FFF2-40B4-BE49-F238E27FC236}">
                    <a16:creationId xmlns:a16="http://schemas.microsoft.com/office/drawing/2014/main" id="{E05794AA-8ED8-4FEB-B9E2-3D6829552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4" name="Freeform: Shape 803">
                <a:extLst>
                  <a:ext uri="{FF2B5EF4-FFF2-40B4-BE49-F238E27FC236}">
                    <a16:creationId xmlns:a16="http://schemas.microsoft.com/office/drawing/2014/main" id="{0CEF7D50-E12D-4F46-9B10-16E903FB7F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id="{4D885088-5CE2-4ABB-AC5F-8E295C63A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B7F9B5BB-81CC-442B-B607-5F084799E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7" name="Freeform: Shape 806">
                <a:extLst>
                  <a:ext uri="{FF2B5EF4-FFF2-40B4-BE49-F238E27FC236}">
                    <a16:creationId xmlns:a16="http://schemas.microsoft.com/office/drawing/2014/main" id="{1CC6AB35-BB47-42CE-9492-77B57C361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E13E089E-A0F7-4B85-BFEF-EABBF38248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9306C271-11BD-4ACA-99FC-BC847B6AB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A51C39C2-B68B-4FB3-AF93-3B6EFC5EB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D19A9E62-BA64-414F-9053-428828BD4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90F1A2A5-D670-4734-B018-570175184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D896E20F-D59A-4E5C-AAC2-ED79FCAC3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B3B49622-0DD4-4378-A974-3EC752B2DE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8BF83D4D-5E95-4F61-8A1C-624625209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FB270157-AA6D-4EE4-9506-368F8C97C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94DA0BEE-AE9D-4CE8-B249-C229E628E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AD089CCA-7A85-405E-9AF7-96F814E3B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5E30352E-9DBA-4777-A093-B6F3D60607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264C5F14-2A45-42AA-948A-6C7D19578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B3CF5D72-A8B6-4A2B-8F09-46F06C3B96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8D32D7ED-2507-43E0-BCA0-69F1D9219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6029896F-72B5-4FBB-98D7-A4A6B7A8E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C735037E-DA25-4564-960C-F744D00E1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975717CD-2FAA-46E2-825A-5A409DC36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9ABAD2C5-9937-47FF-9A17-132CEA54C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5319C0FD-333B-49B2-B54F-959084B1C6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A3F88462-C743-4DF3-9A31-09108B3DD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5A47CC3C-9310-422C-8AF8-CF56E286B3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64CBAB0F-DFA6-4370-AF0D-EAEA0DA18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1" name="Freeform: Shape 830">
                <a:extLst>
                  <a:ext uri="{FF2B5EF4-FFF2-40B4-BE49-F238E27FC236}">
                    <a16:creationId xmlns:a16="http://schemas.microsoft.com/office/drawing/2014/main" id="{CB75D567-78A7-4986-B241-E03EB5B6A7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2" name="Freeform: Shape 831">
                <a:extLst>
                  <a:ext uri="{FF2B5EF4-FFF2-40B4-BE49-F238E27FC236}">
                    <a16:creationId xmlns:a16="http://schemas.microsoft.com/office/drawing/2014/main" id="{A6065FE5-5B5D-426F-A331-FFB91E483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3" name="Freeform: Shape 832">
                <a:extLst>
                  <a:ext uri="{FF2B5EF4-FFF2-40B4-BE49-F238E27FC236}">
                    <a16:creationId xmlns:a16="http://schemas.microsoft.com/office/drawing/2014/main" id="{48748863-F066-4C39-BA9E-951EA19F1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4" name="Freeform: Shape 833">
                <a:extLst>
                  <a:ext uri="{FF2B5EF4-FFF2-40B4-BE49-F238E27FC236}">
                    <a16:creationId xmlns:a16="http://schemas.microsoft.com/office/drawing/2014/main" id="{2988B46B-EC58-4704-8960-75C617B2CE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3C8F94F3-22A8-4403-BAF4-DA1344D120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6144F6B6-FBD2-44C5-93F2-36FB060AB8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FDFF1114-943E-4377-9482-AC35E9B91E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E29A169E-8860-41C6-B2BA-656C9E87F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D1DA92F1-025A-41CC-892D-006269B6C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5B423574-AD0E-466C-A690-E3BF7ABC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C37E67DD-12D5-49FA-AE92-B1F4186329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3E085075-A03E-4D1C-A2BE-219D51E7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A552ECBE-4DF7-4004-80CB-33A3864DC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BB1DFB18-112F-43BE-938F-949ACF4CE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7107EA75-B66F-478F-A9A4-8BE4090A18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B032A1FF-0163-4F65-9627-3D0E330E7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68F81DD7-3941-40F3-A5C5-1D25AD61E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767D955C-E4A5-47E9-B07D-7C7FD8E395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331DEA5B-7DF4-4F3E-B837-7388E6701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F640D8A9-2845-4810-99AA-3464C47FB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C1AA428D-A610-40EA-926D-72664C6A3A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088B6BF5-3A26-476D-AF79-46892B0AE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A0D38E94-BDA0-466A-866C-7D754B54B6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2E4807B4-64BB-4BB1-A6C7-B9F8B78FE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AB74427A-2B27-4328-8ECD-0166E61D8A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058C6F50-4093-4240-B613-EA20F73E29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341C2F64-B446-495C-B3ED-DA19115FD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DEDDACDA-D780-49ED-88B3-AC1E6CECD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3B6F340F-6BFF-4869-B569-850333B1C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C4FC277F-1805-46F5-8D99-EE30A5FCD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DE3D8861-A4CB-46F2-812C-4857D1E763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5C3AD847-D9CA-4EC5-890E-21244786F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CA89CE44-4244-411C-A74F-1446D8BC13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60E6026F-2714-4620-8EE9-3C55C2D6C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C0A828ED-45A9-4D69-975D-19CD36650C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970CBCD0-B8B7-483D-A17D-9351A1A47F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8BDEF120-B9AE-44F5-B98D-937D9C9293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A8C22314-7ABA-46AF-98F6-EA626787D8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8E57EC52-CDFD-4DC8-8C7F-DA76CBC94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2E44CDAD-CC81-4519-A934-3E75CB58F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D7234B76-B5E7-497F-8C9A-BEADE7D2A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D308AC98-72DE-4623-8351-5CDBA5F858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3" name="Freeform: Shape 872">
                <a:extLst>
                  <a:ext uri="{FF2B5EF4-FFF2-40B4-BE49-F238E27FC236}">
                    <a16:creationId xmlns:a16="http://schemas.microsoft.com/office/drawing/2014/main" id="{16BCA60F-A345-4A89-8E76-8F628DE24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4" name="Freeform: Shape 873">
                <a:extLst>
                  <a:ext uri="{FF2B5EF4-FFF2-40B4-BE49-F238E27FC236}">
                    <a16:creationId xmlns:a16="http://schemas.microsoft.com/office/drawing/2014/main" id="{B712711F-FF52-40E0-8B6D-7AB132EFB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5" name="Freeform: Shape 874">
                <a:extLst>
                  <a:ext uri="{FF2B5EF4-FFF2-40B4-BE49-F238E27FC236}">
                    <a16:creationId xmlns:a16="http://schemas.microsoft.com/office/drawing/2014/main" id="{EBB99ABA-6734-4713-A9AA-6A0613DB3D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6" name="Freeform: Shape 875">
                <a:extLst>
                  <a:ext uri="{FF2B5EF4-FFF2-40B4-BE49-F238E27FC236}">
                    <a16:creationId xmlns:a16="http://schemas.microsoft.com/office/drawing/2014/main" id="{A8DBC39A-A841-4DAD-A5EE-BAD254A4FA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7" name="Freeform: Shape 876">
                <a:extLst>
                  <a:ext uri="{FF2B5EF4-FFF2-40B4-BE49-F238E27FC236}">
                    <a16:creationId xmlns:a16="http://schemas.microsoft.com/office/drawing/2014/main" id="{E88E8002-19BD-4C58-ACEF-D092676D5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637DEA0B-D0C3-4386-B016-901208881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1E085198-3B84-4E70-8004-5B739F0D0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0" name="Freeform: Shape 879">
                <a:extLst>
                  <a:ext uri="{FF2B5EF4-FFF2-40B4-BE49-F238E27FC236}">
                    <a16:creationId xmlns:a16="http://schemas.microsoft.com/office/drawing/2014/main" id="{1F8854E4-646B-4843-9429-2E68B3AE9A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1" name="Freeform: Shape 880">
                <a:extLst>
                  <a:ext uri="{FF2B5EF4-FFF2-40B4-BE49-F238E27FC236}">
                    <a16:creationId xmlns:a16="http://schemas.microsoft.com/office/drawing/2014/main" id="{D75E4420-1C5B-4C29-9622-F3DA7E0BF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2" name="Freeform: Shape 881">
                <a:extLst>
                  <a:ext uri="{FF2B5EF4-FFF2-40B4-BE49-F238E27FC236}">
                    <a16:creationId xmlns:a16="http://schemas.microsoft.com/office/drawing/2014/main" id="{69099746-E839-480D-A294-3851848558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3" name="Freeform: Shape 882">
                <a:extLst>
                  <a:ext uri="{FF2B5EF4-FFF2-40B4-BE49-F238E27FC236}">
                    <a16:creationId xmlns:a16="http://schemas.microsoft.com/office/drawing/2014/main" id="{35C60C66-6A6A-42B6-82CE-9F5BCAD5FF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4" name="Freeform: Shape 883">
                <a:extLst>
                  <a:ext uri="{FF2B5EF4-FFF2-40B4-BE49-F238E27FC236}">
                    <a16:creationId xmlns:a16="http://schemas.microsoft.com/office/drawing/2014/main" id="{A85425DE-B5F8-4166-8F76-168A6E6F5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5" name="Freeform: Shape 884">
                <a:extLst>
                  <a:ext uri="{FF2B5EF4-FFF2-40B4-BE49-F238E27FC236}">
                    <a16:creationId xmlns:a16="http://schemas.microsoft.com/office/drawing/2014/main" id="{AF5E9558-8664-40E2-818A-C90536250A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6" name="Freeform: Shape 885">
                <a:extLst>
                  <a:ext uri="{FF2B5EF4-FFF2-40B4-BE49-F238E27FC236}">
                    <a16:creationId xmlns:a16="http://schemas.microsoft.com/office/drawing/2014/main" id="{620CC716-8E51-492E-95F3-7DF5778E8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7" name="Freeform: Shape 886">
                <a:extLst>
                  <a:ext uri="{FF2B5EF4-FFF2-40B4-BE49-F238E27FC236}">
                    <a16:creationId xmlns:a16="http://schemas.microsoft.com/office/drawing/2014/main" id="{87956267-D439-4A6C-8779-9864DDF69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8" name="Freeform: Shape 887">
                <a:extLst>
                  <a:ext uri="{FF2B5EF4-FFF2-40B4-BE49-F238E27FC236}">
                    <a16:creationId xmlns:a16="http://schemas.microsoft.com/office/drawing/2014/main" id="{E566625F-0177-4163-AAC6-DD5AA352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9" name="Freeform: Shape 888">
                <a:extLst>
                  <a:ext uri="{FF2B5EF4-FFF2-40B4-BE49-F238E27FC236}">
                    <a16:creationId xmlns:a16="http://schemas.microsoft.com/office/drawing/2014/main" id="{01580694-1781-46F9-B2C4-76F4689BAD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0" name="Freeform: Shape 889">
                <a:extLst>
                  <a:ext uri="{FF2B5EF4-FFF2-40B4-BE49-F238E27FC236}">
                    <a16:creationId xmlns:a16="http://schemas.microsoft.com/office/drawing/2014/main" id="{1635D9A5-51BC-49A2-9AE2-4C8147FC5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1" name="Freeform: Shape 890">
                <a:extLst>
                  <a:ext uri="{FF2B5EF4-FFF2-40B4-BE49-F238E27FC236}">
                    <a16:creationId xmlns:a16="http://schemas.microsoft.com/office/drawing/2014/main" id="{B6D58AC8-F8B3-4C3D-AE9F-26677AE638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2" name="Freeform: Shape 891">
                <a:extLst>
                  <a:ext uri="{FF2B5EF4-FFF2-40B4-BE49-F238E27FC236}">
                    <a16:creationId xmlns:a16="http://schemas.microsoft.com/office/drawing/2014/main" id="{53CA316E-6515-47CF-9F53-7A0EE31AF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3" name="Freeform: Shape 892">
                <a:extLst>
                  <a:ext uri="{FF2B5EF4-FFF2-40B4-BE49-F238E27FC236}">
                    <a16:creationId xmlns:a16="http://schemas.microsoft.com/office/drawing/2014/main" id="{F8E79866-F842-47A5-8D8C-0185FD69D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4" name="Freeform: Shape 893">
                <a:extLst>
                  <a:ext uri="{FF2B5EF4-FFF2-40B4-BE49-F238E27FC236}">
                    <a16:creationId xmlns:a16="http://schemas.microsoft.com/office/drawing/2014/main" id="{A1939D2F-E660-4CFF-BF9C-2146DD9CC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5" name="Freeform: Shape 894">
                <a:extLst>
                  <a:ext uri="{FF2B5EF4-FFF2-40B4-BE49-F238E27FC236}">
                    <a16:creationId xmlns:a16="http://schemas.microsoft.com/office/drawing/2014/main" id="{3F048F16-4CC3-406C-93A3-3CEDF31C42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6" name="Freeform: Shape 895">
                <a:extLst>
                  <a:ext uri="{FF2B5EF4-FFF2-40B4-BE49-F238E27FC236}">
                    <a16:creationId xmlns:a16="http://schemas.microsoft.com/office/drawing/2014/main" id="{BA5658A8-AB7B-409C-A206-50CDD581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7" name="Freeform: Shape 896">
                <a:extLst>
                  <a:ext uri="{FF2B5EF4-FFF2-40B4-BE49-F238E27FC236}">
                    <a16:creationId xmlns:a16="http://schemas.microsoft.com/office/drawing/2014/main" id="{1A4F8AC2-9FA1-4E5B-ACB2-661CAABFE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8" name="Freeform: Shape 897">
                <a:extLst>
                  <a:ext uri="{FF2B5EF4-FFF2-40B4-BE49-F238E27FC236}">
                    <a16:creationId xmlns:a16="http://schemas.microsoft.com/office/drawing/2014/main" id="{6438DDE6-AE18-4B2A-92CE-57D6032A1C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9" name="Freeform: Shape 898">
                <a:extLst>
                  <a:ext uri="{FF2B5EF4-FFF2-40B4-BE49-F238E27FC236}">
                    <a16:creationId xmlns:a16="http://schemas.microsoft.com/office/drawing/2014/main" id="{19B002FA-1035-4DE8-8097-3675A4FB2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0" name="Freeform: Shape 899">
                <a:extLst>
                  <a:ext uri="{FF2B5EF4-FFF2-40B4-BE49-F238E27FC236}">
                    <a16:creationId xmlns:a16="http://schemas.microsoft.com/office/drawing/2014/main" id="{699ADFD1-CBA1-4C59-A545-CA6EEAF2C4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1" name="Freeform: Shape 900">
                <a:extLst>
                  <a:ext uri="{FF2B5EF4-FFF2-40B4-BE49-F238E27FC236}">
                    <a16:creationId xmlns:a16="http://schemas.microsoft.com/office/drawing/2014/main" id="{85DDA6CB-B8BF-4E57-BF2E-5C880FAF87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2" name="Freeform: Shape 901">
                <a:extLst>
                  <a:ext uri="{FF2B5EF4-FFF2-40B4-BE49-F238E27FC236}">
                    <a16:creationId xmlns:a16="http://schemas.microsoft.com/office/drawing/2014/main" id="{6A8B2946-9D70-4DD4-B9B2-606E8F83A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3" name="Freeform: Shape 902">
                <a:extLst>
                  <a:ext uri="{FF2B5EF4-FFF2-40B4-BE49-F238E27FC236}">
                    <a16:creationId xmlns:a16="http://schemas.microsoft.com/office/drawing/2014/main" id="{C319A466-F3AE-4F1F-BD2F-77D9F148B0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4" name="Freeform: Shape 903">
                <a:extLst>
                  <a:ext uri="{FF2B5EF4-FFF2-40B4-BE49-F238E27FC236}">
                    <a16:creationId xmlns:a16="http://schemas.microsoft.com/office/drawing/2014/main" id="{C6CF0A07-A757-404E-9880-5AF3D52DE4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5" name="Freeform: Shape 904">
                <a:extLst>
                  <a:ext uri="{FF2B5EF4-FFF2-40B4-BE49-F238E27FC236}">
                    <a16:creationId xmlns:a16="http://schemas.microsoft.com/office/drawing/2014/main" id="{DD3C2686-5B08-4159-865F-1B0A72E7EB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6" name="Freeform: Shape 905">
                <a:extLst>
                  <a:ext uri="{FF2B5EF4-FFF2-40B4-BE49-F238E27FC236}">
                    <a16:creationId xmlns:a16="http://schemas.microsoft.com/office/drawing/2014/main" id="{5AAB7354-0524-4F71-83F0-35FAFA9EE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7" name="Freeform: Shape 906">
                <a:extLst>
                  <a:ext uri="{FF2B5EF4-FFF2-40B4-BE49-F238E27FC236}">
                    <a16:creationId xmlns:a16="http://schemas.microsoft.com/office/drawing/2014/main" id="{C93C7EEE-727B-4A0D-AA01-3B0893F86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8" name="Freeform: Shape 907">
                <a:extLst>
                  <a:ext uri="{FF2B5EF4-FFF2-40B4-BE49-F238E27FC236}">
                    <a16:creationId xmlns:a16="http://schemas.microsoft.com/office/drawing/2014/main" id="{7F98C909-0D3D-402C-86A1-9647DA57B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9" name="Freeform: Shape 908">
                <a:extLst>
                  <a:ext uri="{FF2B5EF4-FFF2-40B4-BE49-F238E27FC236}">
                    <a16:creationId xmlns:a16="http://schemas.microsoft.com/office/drawing/2014/main" id="{29CF4616-0FC7-4D90-97D4-47F26C31B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0" name="Freeform: Shape 909">
                <a:extLst>
                  <a:ext uri="{FF2B5EF4-FFF2-40B4-BE49-F238E27FC236}">
                    <a16:creationId xmlns:a16="http://schemas.microsoft.com/office/drawing/2014/main" id="{A5151952-7057-44BC-B171-EC280CDD3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1" name="Freeform: Shape 910">
                <a:extLst>
                  <a:ext uri="{FF2B5EF4-FFF2-40B4-BE49-F238E27FC236}">
                    <a16:creationId xmlns:a16="http://schemas.microsoft.com/office/drawing/2014/main" id="{0CC14CA9-836E-4131-9614-CC7AF80C7A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2" name="Freeform: Shape 911">
                <a:extLst>
                  <a:ext uri="{FF2B5EF4-FFF2-40B4-BE49-F238E27FC236}">
                    <a16:creationId xmlns:a16="http://schemas.microsoft.com/office/drawing/2014/main" id="{B9227461-A59A-437A-A371-0B3DD0510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3" name="Freeform: Shape 912">
                <a:extLst>
                  <a:ext uri="{FF2B5EF4-FFF2-40B4-BE49-F238E27FC236}">
                    <a16:creationId xmlns:a16="http://schemas.microsoft.com/office/drawing/2014/main" id="{4564435B-AE59-45CC-A733-1D61AB9A5F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4" name="Freeform: Shape 913">
                <a:extLst>
                  <a:ext uri="{FF2B5EF4-FFF2-40B4-BE49-F238E27FC236}">
                    <a16:creationId xmlns:a16="http://schemas.microsoft.com/office/drawing/2014/main" id="{24964014-4F54-4767-B2A1-1E68A49A2E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5" name="Freeform: Shape 914">
                <a:extLst>
                  <a:ext uri="{FF2B5EF4-FFF2-40B4-BE49-F238E27FC236}">
                    <a16:creationId xmlns:a16="http://schemas.microsoft.com/office/drawing/2014/main" id="{AB12DA42-BE2F-486C-A207-50F0B2A0D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6" name="Freeform: Shape 915">
                <a:extLst>
                  <a:ext uri="{FF2B5EF4-FFF2-40B4-BE49-F238E27FC236}">
                    <a16:creationId xmlns:a16="http://schemas.microsoft.com/office/drawing/2014/main" id="{F35083CD-4EE4-48A6-BDE4-DCEB0CD087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7" name="Freeform: Shape 916">
                <a:extLst>
                  <a:ext uri="{FF2B5EF4-FFF2-40B4-BE49-F238E27FC236}">
                    <a16:creationId xmlns:a16="http://schemas.microsoft.com/office/drawing/2014/main" id="{2ACA69B4-304D-4E76-91E8-B824CC474C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8" name="Freeform: Shape 917">
                <a:extLst>
                  <a:ext uri="{FF2B5EF4-FFF2-40B4-BE49-F238E27FC236}">
                    <a16:creationId xmlns:a16="http://schemas.microsoft.com/office/drawing/2014/main" id="{05FBB8B7-7087-4F0C-8A80-BA19FA3C5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9" name="Freeform: Shape 918">
                <a:extLst>
                  <a:ext uri="{FF2B5EF4-FFF2-40B4-BE49-F238E27FC236}">
                    <a16:creationId xmlns:a16="http://schemas.microsoft.com/office/drawing/2014/main" id="{708B546A-B18E-4E08-B52F-1F1FB4515C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0" name="Freeform: Shape 919">
                <a:extLst>
                  <a:ext uri="{FF2B5EF4-FFF2-40B4-BE49-F238E27FC236}">
                    <a16:creationId xmlns:a16="http://schemas.microsoft.com/office/drawing/2014/main" id="{4D083028-5844-4BA9-91D6-6066256F8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1" name="Freeform: Shape 920">
                <a:extLst>
                  <a:ext uri="{FF2B5EF4-FFF2-40B4-BE49-F238E27FC236}">
                    <a16:creationId xmlns:a16="http://schemas.microsoft.com/office/drawing/2014/main" id="{46BDB7B8-D976-4509-BB67-E960BEB6E3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2" name="Freeform: Shape 921">
                <a:extLst>
                  <a:ext uri="{FF2B5EF4-FFF2-40B4-BE49-F238E27FC236}">
                    <a16:creationId xmlns:a16="http://schemas.microsoft.com/office/drawing/2014/main" id="{1F8D90CC-4AD0-49F4-B215-61FD0A2FE8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3" name="Freeform: Shape 922">
                <a:extLst>
                  <a:ext uri="{FF2B5EF4-FFF2-40B4-BE49-F238E27FC236}">
                    <a16:creationId xmlns:a16="http://schemas.microsoft.com/office/drawing/2014/main" id="{FA255F4C-2D85-48C3-A425-B1B090100A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4" name="Freeform: Shape 923">
                <a:extLst>
                  <a:ext uri="{FF2B5EF4-FFF2-40B4-BE49-F238E27FC236}">
                    <a16:creationId xmlns:a16="http://schemas.microsoft.com/office/drawing/2014/main" id="{64D88F2F-ACB0-4172-BB9F-71ABC334D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5" name="Freeform: Shape 924">
                <a:extLst>
                  <a:ext uri="{FF2B5EF4-FFF2-40B4-BE49-F238E27FC236}">
                    <a16:creationId xmlns:a16="http://schemas.microsoft.com/office/drawing/2014/main" id="{6102F024-AF29-4883-BE6C-52EFD02071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6" name="Freeform: Shape 925">
                <a:extLst>
                  <a:ext uri="{FF2B5EF4-FFF2-40B4-BE49-F238E27FC236}">
                    <a16:creationId xmlns:a16="http://schemas.microsoft.com/office/drawing/2014/main" id="{809DB4B0-EDB8-4635-9A3D-B48E59658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7" name="Freeform: Shape 926">
                <a:extLst>
                  <a:ext uri="{FF2B5EF4-FFF2-40B4-BE49-F238E27FC236}">
                    <a16:creationId xmlns:a16="http://schemas.microsoft.com/office/drawing/2014/main" id="{BA4BB9B4-19AF-4964-8FDE-1C02C01F3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8" name="Freeform: Shape 927">
                <a:extLst>
                  <a:ext uri="{FF2B5EF4-FFF2-40B4-BE49-F238E27FC236}">
                    <a16:creationId xmlns:a16="http://schemas.microsoft.com/office/drawing/2014/main" id="{3466ACF5-678D-47AC-A8E1-250FBEA6E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9" name="Freeform: Shape 928">
                <a:extLst>
                  <a:ext uri="{FF2B5EF4-FFF2-40B4-BE49-F238E27FC236}">
                    <a16:creationId xmlns:a16="http://schemas.microsoft.com/office/drawing/2014/main" id="{CF4BE354-56F1-4CC0-ABC3-CFA2255599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0" name="Freeform: Shape 929">
                <a:extLst>
                  <a:ext uri="{FF2B5EF4-FFF2-40B4-BE49-F238E27FC236}">
                    <a16:creationId xmlns:a16="http://schemas.microsoft.com/office/drawing/2014/main" id="{1FF6AB4A-7E14-48F4-B58E-D3BCD7F55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1" name="Freeform: Shape 930">
                <a:extLst>
                  <a:ext uri="{FF2B5EF4-FFF2-40B4-BE49-F238E27FC236}">
                    <a16:creationId xmlns:a16="http://schemas.microsoft.com/office/drawing/2014/main" id="{826A8026-2DFD-4691-81ED-CF8C6C8101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2" name="Freeform: Shape 931">
                <a:extLst>
                  <a:ext uri="{FF2B5EF4-FFF2-40B4-BE49-F238E27FC236}">
                    <a16:creationId xmlns:a16="http://schemas.microsoft.com/office/drawing/2014/main" id="{DCBE85A3-D478-4EBF-A094-768EDE80E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3" name="Freeform: Shape 932">
                <a:extLst>
                  <a:ext uri="{FF2B5EF4-FFF2-40B4-BE49-F238E27FC236}">
                    <a16:creationId xmlns:a16="http://schemas.microsoft.com/office/drawing/2014/main" id="{9B03629E-D0C6-47D9-9E55-FB00BFBAD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4" name="Freeform: Shape 933">
                <a:extLst>
                  <a:ext uri="{FF2B5EF4-FFF2-40B4-BE49-F238E27FC236}">
                    <a16:creationId xmlns:a16="http://schemas.microsoft.com/office/drawing/2014/main" id="{7ECA1C99-3F19-4C93-9683-CDDBE2840F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5" name="Freeform: Shape 934">
                <a:extLst>
                  <a:ext uri="{FF2B5EF4-FFF2-40B4-BE49-F238E27FC236}">
                    <a16:creationId xmlns:a16="http://schemas.microsoft.com/office/drawing/2014/main" id="{6E53F2EA-BC30-4BEC-BBA5-FF485FD8B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6" name="Freeform: Shape 935">
                <a:extLst>
                  <a:ext uri="{FF2B5EF4-FFF2-40B4-BE49-F238E27FC236}">
                    <a16:creationId xmlns:a16="http://schemas.microsoft.com/office/drawing/2014/main" id="{4FE941FB-7EBE-489D-B1D8-06BC9E2F78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7" name="Freeform: Shape 936">
                <a:extLst>
                  <a:ext uri="{FF2B5EF4-FFF2-40B4-BE49-F238E27FC236}">
                    <a16:creationId xmlns:a16="http://schemas.microsoft.com/office/drawing/2014/main" id="{4FCECFFB-D979-4814-99CC-B8C0CCE04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8" name="Freeform: Shape 937">
                <a:extLst>
                  <a:ext uri="{FF2B5EF4-FFF2-40B4-BE49-F238E27FC236}">
                    <a16:creationId xmlns:a16="http://schemas.microsoft.com/office/drawing/2014/main" id="{5218BC88-1436-4861-9108-ED5C49172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9" name="Freeform: Shape 938">
                <a:extLst>
                  <a:ext uri="{FF2B5EF4-FFF2-40B4-BE49-F238E27FC236}">
                    <a16:creationId xmlns:a16="http://schemas.microsoft.com/office/drawing/2014/main" id="{7C43492A-8ADB-4CDA-976F-F9159DE14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0" name="Freeform: Shape 939">
                <a:extLst>
                  <a:ext uri="{FF2B5EF4-FFF2-40B4-BE49-F238E27FC236}">
                    <a16:creationId xmlns:a16="http://schemas.microsoft.com/office/drawing/2014/main" id="{448A8C4E-CD2B-4E83-895D-6B1071C5E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1" name="Freeform: Shape 940">
                <a:extLst>
                  <a:ext uri="{FF2B5EF4-FFF2-40B4-BE49-F238E27FC236}">
                    <a16:creationId xmlns:a16="http://schemas.microsoft.com/office/drawing/2014/main" id="{2315E315-11E8-4514-BE71-EEA42E237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2" name="Freeform: Shape 941">
                <a:extLst>
                  <a:ext uri="{FF2B5EF4-FFF2-40B4-BE49-F238E27FC236}">
                    <a16:creationId xmlns:a16="http://schemas.microsoft.com/office/drawing/2014/main" id="{26C36A72-5D83-400B-9DC6-D6A4F7D36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3" name="Freeform: Shape 942">
                <a:extLst>
                  <a:ext uri="{FF2B5EF4-FFF2-40B4-BE49-F238E27FC236}">
                    <a16:creationId xmlns:a16="http://schemas.microsoft.com/office/drawing/2014/main" id="{DF388598-6DD8-4B12-8DBD-1F8933348E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4" name="Freeform: Shape 943">
                <a:extLst>
                  <a:ext uri="{FF2B5EF4-FFF2-40B4-BE49-F238E27FC236}">
                    <a16:creationId xmlns:a16="http://schemas.microsoft.com/office/drawing/2014/main" id="{42ADD8C0-C6F0-46A9-8D78-B6026B55B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5" name="Freeform: Shape 944">
                <a:extLst>
                  <a:ext uri="{FF2B5EF4-FFF2-40B4-BE49-F238E27FC236}">
                    <a16:creationId xmlns:a16="http://schemas.microsoft.com/office/drawing/2014/main" id="{B5CC1749-FD2F-40FD-AA5A-CAFE9C6E2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6" name="Freeform: Shape 945">
                <a:extLst>
                  <a:ext uri="{FF2B5EF4-FFF2-40B4-BE49-F238E27FC236}">
                    <a16:creationId xmlns:a16="http://schemas.microsoft.com/office/drawing/2014/main" id="{38F5A197-D6C9-4BDB-A9DE-7FFE84B35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7" name="Freeform: Shape 946">
                <a:extLst>
                  <a:ext uri="{FF2B5EF4-FFF2-40B4-BE49-F238E27FC236}">
                    <a16:creationId xmlns:a16="http://schemas.microsoft.com/office/drawing/2014/main" id="{0B6C64F3-7126-4337-9067-15A64EF535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8" name="Freeform: Shape 947">
                <a:extLst>
                  <a:ext uri="{FF2B5EF4-FFF2-40B4-BE49-F238E27FC236}">
                    <a16:creationId xmlns:a16="http://schemas.microsoft.com/office/drawing/2014/main" id="{5A902BCF-C9BF-4566-AC1E-1E91502F2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9" name="Freeform: Shape 948">
                <a:extLst>
                  <a:ext uri="{FF2B5EF4-FFF2-40B4-BE49-F238E27FC236}">
                    <a16:creationId xmlns:a16="http://schemas.microsoft.com/office/drawing/2014/main" id="{09B1FBFF-C965-462A-9B34-D01689CAFE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0" name="Freeform: Shape 949">
                <a:extLst>
                  <a:ext uri="{FF2B5EF4-FFF2-40B4-BE49-F238E27FC236}">
                    <a16:creationId xmlns:a16="http://schemas.microsoft.com/office/drawing/2014/main" id="{C13CFECF-7502-40A2-92A6-3DBC74DF9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1" name="Freeform: Shape 950">
                <a:extLst>
                  <a:ext uri="{FF2B5EF4-FFF2-40B4-BE49-F238E27FC236}">
                    <a16:creationId xmlns:a16="http://schemas.microsoft.com/office/drawing/2014/main" id="{01280C84-683C-4088-8E3C-8A98A6749E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2" name="Freeform: Shape 951">
                <a:extLst>
                  <a:ext uri="{FF2B5EF4-FFF2-40B4-BE49-F238E27FC236}">
                    <a16:creationId xmlns:a16="http://schemas.microsoft.com/office/drawing/2014/main" id="{3747508C-3AE5-4D8D-A086-A46FDBEDE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3" name="Freeform: Shape 952">
                <a:extLst>
                  <a:ext uri="{FF2B5EF4-FFF2-40B4-BE49-F238E27FC236}">
                    <a16:creationId xmlns:a16="http://schemas.microsoft.com/office/drawing/2014/main" id="{EEC02501-119D-4C07-AB8C-A131B125B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4" name="Freeform: Shape 953">
                <a:extLst>
                  <a:ext uri="{FF2B5EF4-FFF2-40B4-BE49-F238E27FC236}">
                    <a16:creationId xmlns:a16="http://schemas.microsoft.com/office/drawing/2014/main" id="{8F899201-EDD3-4F1A-89A6-345290E70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5" name="Freeform: Shape 954">
                <a:extLst>
                  <a:ext uri="{FF2B5EF4-FFF2-40B4-BE49-F238E27FC236}">
                    <a16:creationId xmlns:a16="http://schemas.microsoft.com/office/drawing/2014/main" id="{225488C2-1481-42C0-AE4D-4052F7EFF7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6" name="Freeform: Shape 955">
                <a:extLst>
                  <a:ext uri="{FF2B5EF4-FFF2-40B4-BE49-F238E27FC236}">
                    <a16:creationId xmlns:a16="http://schemas.microsoft.com/office/drawing/2014/main" id="{84F224FC-B0FB-4A2E-A9BD-0F7CFB241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7" name="Freeform: Shape 956">
                <a:extLst>
                  <a:ext uri="{FF2B5EF4-FFF2-40B4-BE49-F238E27FC236}">
                    <a16:creationId xmlns:a16="http://schemas.microsoft.com/office/drawing/2014/main" id="{D04F68AF-F37B-4407-8471-E549ADCFAA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8" name="Freeform: Shape 957">
                <a:extLst>
                  <a:ext uri="{FF2B5EF4-FFF2-40B4-BE49-F238E27FC236}">
                    <a16:creationId xmlns:a16="http://schemas.microsoft.com/office/drawing/2014/main" id="{6030291B-8F7B-4D02-A35F-561C0DAA8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9" name="Freeform: Shape 958">
                <a:extLst>
                  <a:ext uri="{FF2B5EF4-FFF2-40B4-BE49-F238E27FC236}">
                    <a16:creationId xmlns:a16="http://schemas.microsoft.com/office/drawing/2014/main" id="{3E961417-D5BB-4D51-8FD8-340228425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0" name="Freeform: Shape 959">
                <a:extLst>
                  <a:ext uri="{FF2B5EF4-FFF2-40B4-BE49-F238E27FC236}">
                    <a16:creationId xmlns:a16="http://schemas.microsoft.com/office/drawing/2014/main" id="{133EAFF3-FE9C-4606-89F9-19982C0FE9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1" name="Freeform: Shape 960">
                <a:extLst>
                  <a:ext uri="{FF2B5EF4-FFF2-40B4-BE49-F238E27FC236}">
                    <a16:creationId xmlns:a16="http://schemas.microsoft.com/office/drawing/2014/main" id="{01882DC7-070C-47B0-B378-FA112A6CA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2" name="Freeform: Shape 961">
                <a:extLst>
                  <a:ext uri="{FF2B5EF4-FFF2-40B4-BE49-F238E27FC236}">
                    <a16:creationId xmlns:a16="http://schemas.microsoft.com/office/drawing/2014/main" id="{BDF1B4B0-0A75-4538-A610-727209081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3" name="Freeform: Shape 962">
                <a:extLst>
                  <a:ext uri="{FF2B5EF4-FFF2-40B4-BE49-F238E27FC236}">
                    <a16:creationId xmlns:a16="http://schemas.microsoft.com/office/drawing/2014/main" id="{6E4AD28E-F206-45E2-9B00-A2E68FFB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4" name="Freeform: Shape 963">
                <a:extLst>
                  <a:ext uri="{FF2B5EF4-FFF2-40B4-BE49-F238E27FC236}">
                    <a16:creationId xmlns:a16="http://schemas.microsoft.com/office/drawing/2014/main" id="{735023C8-4EFD-461A-8FFD-C78035856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5" name="Freeform: Shape 964">
                <a:extLst>
                  <a:ext uri="{FF2B5EF4-FFF2-40B4-BE49-F238E27FC236}">
                    <a16:creationId xmlns:a16="http://schemas.microsoft.com/office/drawing/2014/main" id="{7FFEB6B5-C11C-4B5F-BCC4-C86C5659E6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59516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39" name="Rectangle 113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6B9D9-22A2-9834-4463-AE078A06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n-US" altLang="en-US" sz="4100" b="1" dirty="0">
                <a:latin typeface="Arial" panose="020B0604020202020204" pitchFamily="34" charset="0"/>
              </a:rPr>
              <a:t>4</a:t>
            </a:r>
            <a:r>
              <a:rPr kumimoji="0" lang="en-US" altLang="en-US" sz="4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 </a:t>
            </a:r>
            <a:r>
              <a:rPr lang="en-US" altLang="en-US" sz="4100" b="1" dirty="0">
                <a:latin typeface="Arial" panose="020B0604020202020204" pitchFamily="34" charset="0"/>
              </a:rPr>
              <a:t>Shipments</a:t>
            </a:r>
            <a:r>
              <a:rPr kumimoji="0" lang="en-US" altLang="en-US" sz="4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Table</a:t>
            </a:r>
          </a:p>
        </p:txBody>
      </p:sp>
      <p:grpSp>
        <p:nvGrpSpPr>
          <p:cNvPr id="1141" name="Group 1140">
            <a:extLst>
              <a:ext uri="{FF2B5EF4-FFF2-40B4-BE49-F238E27FC236}">
                <a16:creationId xmlns:a16="http://schemas.microsoft.com/office/drawing/2014/main" id="{268C940D-4516-4630-B49F-65C1A82FE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1142" name="Graphic 212">
              <a:extLst>
                <a:ext uri="{FF2B5EF4-FFF2-40B4-BE49-F238E27FC236}">
                  <a16:creationId xmlns:a16="http://schemas.microsoft.com/office/drawing/2014/main" id="{160C130F-E752-44CF-98A8-75490C2A2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143" name="Graphic 212">
              <a:extLst>
                <a:ext uri="{FF2B5EF4-FFF2-40B4-BE49-F238E27FC236}">
                  <a16:creationId xmlns:a16="http://schemas.microsoft.com/office/drawing/2014/main" id="{9690DAC5-9FBA-4943-959B-751AF2B46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FF6EB450-A111-C02F-DAF7-05A6CC7A49A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46520" y="1747592"/>
            <a:ext cx="5217173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Role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Tracks the shipment of products from suppliers to warehouses or from warehouses to customers. This table is essential for inventory replenishment and order fulfillment.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Key Columns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shipment_id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(Primary Key): Unique identifier for each shipment.</a:t>
            </a:r>
            <a:endParaRPr kumimoji="0" lang="en-US" altLang="en-US" sz="15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product_id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(Foreign Key): Links to the 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Products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table to track which product is being shipped.</a:t>
            </a:r>
            <a:endParaRPr kumimoji="0" lang="en-US" altLang="en-US" sz="15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warehouse_id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(Foreign Key): Links to the 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Warehouses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table to determine the destination of the shipment.</a:t>
            </a:r>
            <a:endParaRPr kumimoji="0" lang="en-US" altLang="en-US" sz="15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quantity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: The number of units being shipped.</a:t>
            </a:r>
            <a:endParaRPr kumimoji="0" lang="en-US" altLang="en-US" sz="15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shipment_date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: Date when the shipment was dispatched.</a:t>
            </a:r>
            <a:endParaRPr kumimoji="0" lang="en-US" altLang="en-US" sz="15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supplier_id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(Foreign Key): Links to the 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Suppliers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table if the shipment is coming from a supplier.</a:t>
            </a:r>
            <a:endParaRPr kumimoji="0" lang="en-US" altLang="en-US" sz="15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145" name="Group 1144">
            <a:extLst>
              <a:ext uri="{FF2B5EF4-FFF2-40B4-BE49-F238E27FC236}">
                <a16:creationId xmlns:a16="http://schemas.microsoft.com/office/drawing/2014/main" id="{C93F2521-5FCA-4EE4-ADB9-C71AB81B8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1531" y="1216299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1146" name="Graphic 190">
              <a:extLst>
                <a:ext uri="{FF2B5EF4-FFF2-40B4-BE49-F238E27FC236}">
                  <a16:creationId xmlns:a16="http://schemas.microsoft.com/office/drawing/2014/main" id="{701F4A7E-EE52-4FFF-847D-941A57F6E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150" name="Freeform: Shape 1149">
                <a:extLst>
                  <a:ext uri="{FF2B5EF4-FFF2-40B4-BE49-F238E27FC236}">
                    <a16:creationId xmlns:a16="http://schemas.microsoft.com/office/drawing/2014/main" id="{44C45BFB-2AD2-45F8-9F4B-9151A686E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1" name="Freeform: Shape 1150">
                <a:extLst>
                  <a:ext uri="{FF2B5EF4-FFF2-40B4-BE49-F238E27FC236}">
                    <a16:creationId xmlns:a16="http://schemas.microsoft.com/office/drawing/2014/main" id="{82FD8094-5F5E-411D-96E3-0D8E76B94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147" name="Graphic 190">
              <a:extLst>
                <a:ext uri="{FF2B5EF4-FFF2-40B4-BE49-F238E27FC236}">
                  <a16:creationId xmlns:a16="http://schemas.microsoft.com/office/drawing/2014/main" id="{F3FB933A-7D1C-4A1F-9589-2006261FD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148" name="Freeform: Shape 1147">
                <a:extLst>
                  <a:ext uri="{FF2B5EF4-FFF2-40B4-BE49-F238E27FC236}">
                    <a16:creationId xmlns:a16="http://schemas.microsoft.com/office/drawing/2014/main" id="{965C4036-D195-4D1E-B436-A03795967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9" name="Freeform: Shape 1148">
                <a:extLst>
                  <a:ext uri="{FF2B5EF4-FFF2-40B4-BE49-F238E27FC236}">
                    <a16:creationId xmlns:a16="http://schemas.microsoft.com/office/drawing/2014/main" id="{54F38E9F-35FC-437D-BE4E-33FDF6056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91" name="Picture 90" descr="3D rendering of a shape hole toy with square, triangle, and circle shapes">
            <a:extLst>
              <a:ext uri="{FF2B5EF4-FFF2-40B4-BE49-F238E27FC236}">
                <a16:creationId xmlns:a16="http://schemas.microsoft.com/office/drawing/2014/main" id="{BE16F701-E369-C89C-F873-7F29A62D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07" r="13217" b="-4"/>
          <a:stretch/>
        </p:blipFill>
        <p:spPr>
          <a:xfrm>
            <a:off x="7253021" y="1820334"/>
            <a:ext cx="3555043" cy="3217333"/>
          </a:xfrm>
          <a:prstGeom prst="rect">
            <a:avLst/>
          </a:prstGeom>
        </p:spPr>
      </p:pic>
      <p:grpSp>
        <p:nvGrpSpPr>
          <p:cNvPr id="1153" name="Group 1152">
            <a:extLst>
              <a:ext uri="{FF2B5EF4-FFF2-40B4-BE49-F238E27FC236}">
                <a16:creationId xmlns:a16="http://schemas.microsoft.com/office/drawing/2014/main" id="{2B7E220D-70BE-46E1-87EA-9239C1082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154385" y="4466592"/>
            <a:ext cx="1443404" cy="1443428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1154" name="Graphic 4">
              <a:extLst>
                <a:ext uri="{FF2B5EF4-FFF2-40B4-BE49-F238E27FC236}">
                  <a16:creationId xmlns:a16="http://schemas.microsoft.com/office/drawing/2014/main" id="{FC1A5110-77D2-40E7-81AD-268BA675F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1325" name="Freeform: Shape 1324">
                <a:extLst>
                  <a:ext uri="{FF2B5EF4-FFF2-40B4-BE49-F238E27FC236}">
                    <a16:creationId xmlns:a16="http://schemas.microsoft.com/office/drawing/2014/main" id="{4FA2A3FD-1B3F-42AF-BC02-85F36E056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6" name="Freeform: Shape 1325">
                <a:extLst>
                  <a:ext uri="{FF2B5EF4-FFF2-40B4-BE49-F238E27FC236}">
                    <a16:creationId xmlns:a16="http://schemas.microsoft.com/office/drawing/2014/main" id="{7AD487CA-8FBC-4540-AC49-97AE50C651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7" name="Freeform: Shape 1326">
                <a:extLst>
                  <a:ext uri="{FF2B5EF4-FFF2-40B4-BE49-F238E27FC236}">
                    <a16:creationId xmlns:a16="http://schemas.microsoft.com/office/drawing/2014/main" id="{0D84CF57-47D1-43F3-A27F-4554C8874D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8" name="Freeform: Shape 1327">
                <a:extLst>
                  <a:ext uri="{FF2B5EF4-FFF2-40B4-BE49-F238E27FC236}">
                    <a16:creationId xmlns:a16="http://schemas.microsoft.com/office/drawing/2014/main" id="{CBEE7FBD-98AD-4AD4-8928-24BF44632D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9" name="Freeform: Shape 1328">
                <a:extLst>
                  <a:ext uri="{FF2B5EF4-FFF2-40B4-BE49-F238E27FC236}">
                    <a16:creationId xmlns:a16="http://schemas.microsoft.com/office/drawing/2014/main" id="{84FD382E-B389-4D8F-A55E-6DFA291F0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0" name="Freeform: Shape 1329">
                <a:extLst>
                  <a:ext uri="{FF2B5EF4-FFF2-40B4-BE49-F238E27FC236}">
                    <a16:creationId xmlns:a16="http://schemas.microsoft.com/office/drawing/2014/main" id="{98382AB7-ABEA-406A-BC9C-E929CB72C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1" name="Freeform: Shape 1330">
                <a:extLst>
                  <a:ext uri="{FF2B5EF4-FFF2-40B4-BE49-F238E27FC236}">
                    <a16:creationId xmlns:a16="http://schemas.microsoft.com/office/drawing/2014/main" id="{687410AC-739F-4AF0-B3F3-BA1EE2D846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2" name="Freeform: Shape 1331">
                <a:extLst>
                  <a:ext uri="{FF2B5EF4-FFF2-40B4-BE49-F238E27FC236}">
                    <a16:creationId xmlns:a16="http://schemas.microsoft.com/office/drawing/2014/main" id="{297F7ECB-7025-4A18-B6C1-9A8F179D8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3" name="Freeform: Shape 1332">
                <a:extLst>
                  <a:ext uri="{FF2B5EF4-FFF2-40B4-BE49-F238E27FC236}">
                    <a16:creationId xmlns:a16="http://schemas.microsoft.com/office/drawing/2014/main" id="{E8BF277F-8AC7-4B9F-A748-658BC32F4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4" name="Freeform: Shape 1333">
                <a:extLst>
                  <a:ext uri="{FF2B5EF4-FFF2-40B4-BE49-F238E27FC236}">
                    <a16:creationId xmlns:a16="http://schemas.microsoft.com/office/drawing/2014/main" id="{3861EEE4-BFC2-47F9-B33D-2CF7EF91D1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5" name="Freeform: Shape 1334">
                <a:extLst>
                  <a:ext uri="{FF2B5EF4-FFF2-40B4-BE49-F238E27FC236}">
                    <a16:creationId xmlns:a16="http://schemas.microsoft.com/office/drawing/2014/main" id="{6EDB4948-A661-493E-A726-89FD160435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6" name="Freeform: Shape 1335">
                <a:extLst>
                  <a:ext uri="{FF2B5EF4-FFF2-40B4-BE49-F238E27FC236}">
                    <a16:creationId xmlns:a16="http://schemas.microsoft.com/office/drawing/2014/main" id="{690295D3-F01C-40D4-AC18-38CDB597D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7" name="Freeform: Shape 1336">
                <a:extLst>
                  <a:ext uri="{FF2B5EF4-FFF2-40B4-BE49-F238E27FC236}">
                    <a16:creationId xmlns:a16="http://schemas.microsoft.com/office/drawing/2014/main" id="{DE279E4F-F139-423E-AF42-7C309EE9E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8" name="Freeform: Shape 1337">
                <a:extLst>
                  <a:ext uri="{FF2B5EF4-FFF2-40B4-BE49-F238E27FC236}">
                    <a16:creationId xmlns:a16="http://schemas.microsoft.com/office/drawing/2014/main" id="{BE503EF8-F0B7-4F0E-B82E-742BB8DB8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9" name="Freeform: Shape 1338">
                <a:extLst>
                  <a:ext uri="{FF2B5EF4-FFF2-40B4-BE49-F238E27FC236}">
                    <a16:creationId xmlns:a16="http://schemas.microsoft.com/office/drawing/2014/main" id="{8BF1F2E6-2E0A-4F5C-AF29-167B9214D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0" name="Freeform: Shape 1339">
                <a:extLst>
                  <a:ext uri="{FF2B5EF4-FFF2-40B4-BE49-F238E27FC236}">
                    <a16:creationId xmlns:a16="http://schemas.microsoft.com/office/drawing/2014/main" id="{D465F6F4-1BA9-4F7B-9980-3571C7C5C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1" name="Freeform: Shape 1340">
                <a:extLst>
                  <a:ext uri="{FF2B5EF4-FFF2-40B4-BE49-F238E27FC236}">
                    <a16:creationId xmlns:a16="http://schemas.microsoft.com/office/drawing/2014/main" id="{FFF3428D-3135-4073-AB27-8292AA421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2" name="Freeform: Shape 1341">
                <a:extLst>
                  <a:ext uri="{FF2B5EF4-FFF2-40B4-BE49-F238E27FC236}">
                    <a16:creationId xmlns:a16="http://schemas.microsoft.com/office/drawing/2014/main" id="{2EE4FAE5-DC40-43E2-BACB-84C2CCDA3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3" name="Freeform: Shape 1342">
                <a:extLst>
                  <a:ext uri="{FF2B5EF4-FFF2-40B4-BE49-F238E27FC236}">
                    <a16:creationId xmlns:a16="http://schemas.microsoft.com/office/drawing/2014/main" id="{97E1E565-91F8-469C-998D-413D4E3D00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4" name="Freeform: Shape 1343">
                <a:extLst>
                  <a:ext uri="{FF2B5EF4-FFF2-40B4-BE49-F238E27FC236}">
                    <a16:creationId xmlns:a16="http://schemas.microsoft.com/office/drawing/2014/main" id="{7AADD30B-6564-45CD-A760-00AD0ED73C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5" name="Freeform: Shape 1344">
                <a:extLst>
                  <a:ext uri="{FF2B5EF4-FFF2-40B4-BE49-F238E27FC236}">
                    <a16:creationId xmlns:a16="http://schemas.microsoft.com/office/drawing/2014/main" id="{3B9ABBD5-5E76-4812-A4CF-2A8B16A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6" name="Freeform: Shape 1345">
                <a:extLst>
                  <a:ext uri="{FF2B5EF4-FFF2-40B4-BE49-F238E27FC236}">
                    <a16:creationId xmlns:a16="http://schemas.microsoft.com/office/drawing/2014/main" id="{2F97912E-EDA5-4A75-A106-B25426BB6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7" name="Freeform: Shape 1346">
                <a:extLst>
                  <a:ext uri="{FF2B5EF4-FFF2-40B4-BE49-F238E27FC236}">
                    <a16:creationId xmlns:a16="http://schemas.microsoft.com/office/drawing/2014/main" id="{A8D15062-DCA7-43EE-AB75-CD9C80F3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8" name="Freeform: Shape 1347">
                <a:extLst>
                  <a:ext uri="{FF2B5EF4-FFF2-40B4-BE49-F238E27FC236}">
                    <a16:creationId xmlns:a16="http://schemas.microsoft.com/office/drawing/2014/main" id="{80EB5712-3433-46B4-A8DF-04A8D03E3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9" name="Freeform: Shape 1348">
                <a:extLst>
                  <a:ext uri="{FF2B5EF4-FFF2-40B4-BE49-F238E27FC236}">
                    <a16:creationId xmlns:a16="http://schemas.microsoft.com/office/drawing/2014/main" id="{6F3BFE28-EB41-4640-802B-FAA4F7378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0" name="Freeform: Shape 1349">
                <a:extLst>
                  <a:ext uri="{FF2B5EF4-FFF2-40B4-BE49-F238E27FC236}">
                    <a16:creationId xmlns:a16="http://schemas.microsoft.com/office/drawing/2014/main" id="{203F4E0E-E3AE-4B10-B1BC-529CC3CD0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1" name="Freeform: Shape 1350">
                <a:extLst>
                  <a:ext uri="{FF2B5EF4-FFF2-40B4-BE49-F238E27FC236}">
                    <a16:creationId xmlns:a16="http://schemas.microsoft.com/office/drawing/2014/main" id="{1B83F41D-7419-46EC-8C00-37127DC3AA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2" name="Freeform: Shape 1351">
                <a:extLst>
                  <a:ext uri="{FF2B5EF4-FFF2-40B4-BE49-F238E27FC236}">
                    <a16:creationId xmlns:a16="http://schemas.microsoft.com/office/drawing/2014/main" id="{9991303F-ED54-4483-97A9-3143D1CA7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3" name="Freeform: Shape 1352">
                <a:extLst>
                  <a:ext uri="{FF2B5EF4-FFF2-40B4-BE49-F238E27FC236}">
                    <a16:creationId xmlns:a16="http://schemas.microsoft.com/office/drawing/2014/main" id="{0B99A87F-D826-40DC-B688-B209D5253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4" name="Freeform: Shape 1353">
                <a:extLst>
                  <a:ext uri="{FF2B5EF4-FFF2-40B4-BE49-F238E27FC236}">
                    <a16:creationId xmlns:a16="http://schemas.microsoft.com/office/drawing/2014/main" id="{3CB798D6-E3C9-41B2-8F20-F0CF870681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5" name="Freeform: Shape 1354">
                <a:extLst>
                  <a:ext uri="{FF2B5EF4-FFF2-40B4-BE49-F238E27FC236}">
                    <a16:creationId xmlns:a16="http://schemas.microsoft.com/office/drawing/2014/main" id="{9CF03CDA-070F-49AE-B37C-4D08A1BAD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6" name="Freeform: Shape 1355">
                <a:extLst>
                  <a:ext uri="{FF2B5EF4-FFF2-40B4-BE49-F238E27FC236}">
                    <a16:creationId xmlns:a16="http://schemas.microsoft.com/office/drawing/2014/main" id="{D4CBFC42-413D-4BC6-9BEA-078040C01E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7" name="Freeform: Shape 1356">
                <a:extLst>
                  <a:ext uri="{FF2B5EF4-FFF2-40B4-BE49-F238E27FC236}">
                    <a16:creationId xmlns:a16="http://schemas.microsoft.com/office/drawing/2014/main" id="{24A02437-3BDD-4242-9C52-0DB006A35E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8" name="Freeform: Shape 1357">
                <a:extLst>
                  <a:ext uri="{FF2B5EF4-FFF2-40B4-BE49-F238E27FC236}">
                    <a16:creationId xmlns:a16="http://schemas.microsoft.com/office/drawing/2014/main" id="{7209D1D0-DC11-43F3-8050-D8C01D3B62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9" name="Freeform: Shape 1358">
                <a:extLst>
                  <a:ext uri="{FF2B5EF4-FFF2-40B4-BE49-F238E27FC236}">
                    <a16:creationId xmlns:a16="http://schemas.microsoft.com/office/drawing/2014/main" id="{8A37369D-62F1-4A67-B1A1-658CBED41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0" name="Freeform: Shape 1359">
                <a:extLst>
                  <a:ext uri="{FF2B5EF4-FFF2-40B4-BE49-F238E27FC236}">
                    <a16:creationId xmlns:a16="http://schemas.microsoft.com/office/drawing/2014/main" id="{68CD3744-B811-40BE-B10F-4D5B1AA93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1" name="Freeform: Shape 1360">
                <a:extLst>
                  <a:ext uri="{FF2B5EF4-FFF2-40B4-BE49-F238E27FC236}">
                    <a16:creationId xmlns:a16="http://schemas.microsoft.com/office/drawing/2014/main" id="{3048B8EA-2CD0-40CF-B570-BD99E0F77C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2" name="Freeform: Shape 1361">
                <a:extLst>
                  <a:ext uri="{FF2B5EF4-FFF2-40B4-BE49-F238E27FC236}">
                    <a16:creationId xmlns:a16="http://schemas.microsoft.com/office/drawing/2014/main" id="{2D8EA840-350B-405A-A1BB-40D93A00ED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3" name="Freeform: Shape 1362">
                <a:extLst>
                  <a:ext uri="{FF2B5EF4-FFF2-40B4-BE49-F238E27FC236}">
                    <a16:creationId xmlns:a16="http://schemas.microsoft.com/office/drawing/2014/main" id="{6BFAC7FE-90ED-4400-9E88-D3EB802CF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4" name="Freeform: Shape 1363">
                <a:extLst>
                  <a:ext uri="{FF2B5EF4-FFF2-40B4-BE49-F238E27FC236}">
                    <a16:creationId xmlns:a16="http://schemas.microsoft.com/office/drawing/2014/main" id="{F8A49AFF-4D6A-4290-A811-6ADBC2A2A5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5" name="Freeform: Shape 1364">
                <a:extLst>
                  <a:ext uri="{FF2B5EF4-FFF2-40B4-BE49-F238E27FC236}">
                    <a16:creationId xmlns:a16="http://schemas.microsoft.com/office/drawing/2014/main" id="{A5267CD0-3312-488A-ADC9-2A215FC9B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6" name="Freeform: Shape 1365">
                <a:extLst>
                  <a:ext uri="{FF2B5EF4-FFF2-40B4-BE49-F238E27FC236}">
                    <a16:creationId xmlns:a16="http://schemas.microsoft.com/office/drawing/2014/main" id="{734AF3AE-4171-471C-AFDE-0A4B563D9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7" name="Freeform: Shape 1366">
                <a:extLst>
                  <a:ext uri="{FF2B5EF4-FFF2-40B4-BE49-F238E27FC236}">
                    <a16:creationId xmlns:a16="http://schemas.microsoft.com/office/drawing/2014/main" id="{9761283D-6867-470C-85BB-833A5997B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8" name="Freeform: Shape 1367">
                <a:extLst>
                  <a:ext uri="{FF2B5EF4-FFF2-40B4-BE49-F238E27FC236}">
                    <a16:creationId xmlns:a16="http://schemas.microsoft.com/office/drawing/2014/main" id="{232907EC-87D6-4A76-97C7-ED83798B8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9" name="Freeform: Shape 1368">
                <a:extLst>
                  <a:ext uri="{FF2B5EF4-FFF2-40B4-BE49-F238E27FC236}">
                    <a16:creationId xmlns:a16="http://schemas.microsoft.com/office/drawing/2014/main" id="{9AE06A14-FDDB-4888-9F8A-C027B6FC7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0" name="Freeform: Shape 1369">
                <a:extLst>
                  <a:ext uri="{FF2B5EF4-FFF2-40B4-BE49-F238E27FC236}">
                    <a16:creationId xmlns:a16="http://schemas.microsoft.com/office/drawing/2014/main" id="{408FBBF8-91F0-43DF-84FE-8585BD4C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1" name="Freeform: Shape 1370">
                <a:extLst>
                  <a:ext uri="{FF2B5EF4-FFF2-40B4-BE49-F238E27FC236}">
                    <a16:creationId xmlns:a16="http://schemas.microsoft.com/office/drawing/2014/main" id="{40F8B312-3204-4812-9CED-599503CC0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2" name="Freeform: Shape 1371">
                <a:extLst>
                  <a:ext uri="{FF2B5EF4-FFF2-40B4-BE49-F238E27FC236}">
                    <a16:creationId xmlns:a16="http://schemas.microsoft.com/office/drawing/2014/main" id="{B3163C36-49A9-42CD-84AB-945A548107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3" name="Freeform: Shape 1372">
                <a:extLst>
                  <a:ext uri="{FF2B5EF4-FFF2-40B4-BE49-F238E27FC236}">
                    <a16:creationId xmlns:a16="http://schemas.microsoft.com/office/drawing/2014/main" id="{C737819E-C741-419C-8B07-6CBF226F4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4" name="Freeform: Shape 1373">
                <a:extLst>
                  <a:ext uri="{FF2B5EF4-FFF2-40B4-BE49-F238E27FC236}">
                    <a16:creationId xmlns:a16="http://schemas.microsoft.com/office/drawing/2014/main" id="{86094C82-164A-490B-A711-CBC5914A7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5" name="Freeform: Shape 1374">
                <a:extLst>
                  <a:ext uri="{FF2B5EF4-FFF2-40B4-BE49-F238E27FC236}">
                    <a16:creationId xmlns:a16="http://schemas.microsoft.com/office/drawing/2014/main" id="{B97614F7-51E5-4AEF-B768-8C452874D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6" name="Freeform: Shape 1375">
                <a:extLst>
                  <a:ext uri="{FF2B5EF4-FFF2-40B4-BE49-F238E27FC236}">
                    <a16:creationId xmlns:a16="http://schemas.microsoft.com/office/drawing/2014/main" id="{B6227872-28BD-445D-96AD-EF00622F8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7" name="Freeform: Shape 1376">
                <a:extLst>
                  <a:ext uri="{FF2B5EF4-FFF2-40B4-BE49-F238E27FC236}">
                    <a16:creationId xmlns:a16="http://schemas.microsoft.com/office/drawing/2014/main" id="{C1DC2CF0-2FA0-43FC-9509-0C6DB072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8" name="Freeform: Shape 1377">
                <a:extLst>
                  <a:ext uri="{FF2B5EF4-FFF2-40B4-BE49-F238E27FC236}">
                    <a16:creationId xmlns:a16="http://schemas.microsoft.com/office/drawing/2014/main" id="{9795B481-57FF-4E8E-83AA-E5D2E3E2F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9" name="Freeform: Shape 1378">
                <a:extLst>
                  <a:ext uri="{FF2B5EF4-FFF2-40B4-BE49-F238E27FC236}">
                    <a16:creationId xmlns:a16="http://schemas.microsoft.com/office/drawing/2014/main" id="{148378AF-5FAD-46E5-9709-EA405E6749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0" name="Freeform: Shape 1379">
                <a:extLst>
                  <a:ext uri="{FF2B5EF4-FFF2-40B4-BE49-F238E27FC236}">
                    <a16:creationId xmlns:a16="http://schemas.microsoft.com/office/drawing/2014/main" id="{A673CCD4-0D19-45A5-A1E8-0C6F8E2C41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1" name="Freeform: Shape 1380">
                <a:extLst>
                  <a:ext uri="{FF2B5EF4-FFF2-40B4-BE49-F238E27FC236}">
                    <a16:creationId xmlns:a16="http://schemas.microsoft.com/office/drawing/2014/main" id="{EE686E15-638D-450E-BD41-9EEC16695B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2" name="Freeform: Shape 1381">
                <a:extLst>
                  <a:ext uri="{FF2B5EF4-FFF2-40B4-BE49-F238E27FC236}">
                    <a16:creationId xmlns:a16="http://schemas.microsoft.com/office/drawing/2014/main" id="{19970629-2923-493A-A315-FA7EDF131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3" name="Freeform: Shape 1382">
                <a:extLst>
                  <a:ext uri="{FF2B5EF4-FFF2-40B4-BE49-F238E27FC236}">
                    <a16:creationId xmlns:a16="http://schemas.microsoft.com/office/drawing/2014/main" id="{D8839461-CBD3-4A9A-BBCF-09A8835874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4" name="Freeform: Shape 1383">
                <a:extLst>
                  <a:ext uri="{FF2B5EF4-FFF2-40B4-BE49-F238E27FC236}">
                    <a16:creationId xmlns:a16="http://schemas.microsoft.com/office/drawing/2014/main" id="{06ACA65A-A638-4499-9A58-4BBB2D8502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5" name="Freeform: Shape 1384">
                <a:extLst>
                  <a:ext uri="{FF2B5EF4-FFF2-40B4-BE49-F238E27FC236}">
                    <a16:creationId xmlns:a16="http://schemas.microsoft.com/office/drawing/2014/main" id="{1E2A7DEF-7652-4468-8E3F-6FF0C0A9F9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6" name="Freeform: Shape 1385">
                <a:extLst>
                  <a:ext uri="{FF2B5EF4-FFF2-40B4-BE49-F238E27FC236}">
                    <a16:creationId xmlns:a16="http://schemas.microsoft.com/office/drawing/2014/main" id="{B20F00C4-6808-4F91-8495-A7C27E49A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7" name="Freeform: Shape 1386">
                <a:extLst>
                  <a:ext uri="{FF2B5EF4-FFF2-40B4-BE49-F238E27FC236}">
                    <a16:creationId xmlns:a16="http://schemas.microsoft.com/office/drawing/2014/main" id="{4254291C-CB21-424F-AF32-0C70F1642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8" name="Freeform: Shape 1387">
                <a:extLst>
                  <a:ext uri="{FF2B5EF4-FFF2-40B4-BE49-F238E27FC236}">
                    <a16:creationId xmlns:a16="http://schemas.microsoft.com/office/drawing/2014/main" id="{C6D37468-BE92-4741-86A9-1417F2AA4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9" name="Freeform: Shape 1388">
                <a:extLst>
                  <a:ext uri="{FF2B5EF4-FFF2-40B4-BE49-F238E27FC236}">
                    <a16:creationId xmlns:a16="http://schemas.microsoft.com/office/drawing/2014/main" id="{2A361414-EF46-4101-B08C-BA761D10D3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0" name="Freeform: Shape 1389">
                <a:extLst>
                  <a:ext uri="{FF2B5EF4-FFF2-40B4-BE49-F238E27FC236}">
                    <a16:creationId xmlns:a16="http://schemas.microsoft.com/office/drawing/2014/main" id="{62B99449-370E-4EEE-9DB6-159197F27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1" name="Freeform: Shape 1390">
                <a:extLst>
                  <a:ext uri="{FF2B5EF4-FFF2-40B4-BE49-F238E27FC236}">
                    <a16:creationId xmlns:a16="http://schemas.microsoft.com/office/drawing/2014/main" id="{FAA977E9-699A-4D73-B0CF-CE0C4EB2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2" name="Freeform: Shape 1391">
                <a:extLst>
                  <a:ext uri="{FF2B5EF4-FFF2-40B4-BE49-F238E27FC236}">
                    <a16:creationId xmlns:a16="http://schemas.microsoft.com/office/drawing/2014/main" id="{9EDD115C-F555-4352-B8FB-C7F9829FAA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3" name="Freeform: Shape 1392">
                <a:extLst>
                  <a:ext uri="{FF2B5EF4-FFF2-40B4-BE49-F238E27FC236}">
                    <a16:creationId xmlns:a16="http://schemas.microsoft.com/office/drawing/2014/main" id="{9454379A-04D7-4413-8E59-262DB6BCD1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4" name="Freeform: Shape 1393">
                <a:extLst>
                  <a:ext uri="{FF2B5EF4-FFF2-40B4-BE49-F238E27FC236}">
                    <a16:creationId xmlns:a16="http://schemas.microsoft.com/office/drawing/2014/main" id="{8E65F25A-79A5-4F0D-A340-475979F2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5" name="Freeform: Shape 1394">
                <a:extLst>
                  <a:ext uri="{FF2B5EF4-FFF2-40B4-BE49-F238E27FC236}">
                    <a16:creationId xmlns:a16="http://schemas.microsoft.com/office/drawing/2014/main" id="{838E1E5B-3968-49BD-843C-C8C0F44C6E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6" name="Freeform: Shape 1395">
                <a:extLst>
                  <a:ext uri="{FF2B5EF4-FFF2-40B4-BE49-F238E27FC236}">
                    <a16:creationId xmlns:a16="http://schemas.microsoft.com/office/drawing/2014/main" id="{94CA466D-7602-4464-BAB2-071A59F8A9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7" name="Freeform: Shape 1396">
                <a:extLst>
                  <a:ext uri="{FF2B5EF4-FFF2-40B4-BE49-F238E27FC236}">
                    <a16:creationId xmlns:a16="http://schemas.microsoft.com/office/drawing/2014/main" id="{4A1357E7-09DA-4B68-A637-F277764E9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8" name="Freeform: Shape 1397">
                <a:extLst>
                  <a:ext uri="{FF2B5EF4-FFF2-40B4-BE49-F238E27FC236}">
                    <a16:creationId xmlns:a16="http://schemas.microsoft.com/office/drawing/2014/main" id="{1EFCA436-DAC9-4B9E-82BE-E0DE3F5C8A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9" name="Freeform: Shape 1398">
                <a:extLst>
                  <a:ext uri="{FF2B5EF4-FFF2-40B4-BE49-F238E27FC236}">
                    <a16:creationId xmlns:a16="http://schemas.microsoft.com/office/drawing/2014/main" id="{FA482722-F397-4F01-97DD-D018FE637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0" name="Freeform: Shape 1399">
                <a:extLst>
                  <a:ext uri="{FF2B5EF4-FFF2-40B4-BE49-F238E27FC236}">
                    <a16:creationId xmlns:a16="http://schemas.microsoft.com/office/drawing/2014/main" id="{5CF6C289-6A1B-4031-84CC-4DA52D08ED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1" name="Freeform: Shape 1400">
                <a:extLst>
                  <a:ext uri="{FF2B5EF4-FFF2-40B4-BE49-F238E27FC236}">
                    <a16:creationId xmlns:a16="http://schemas.microsoft.com/office/drawing/2014/main" id="{42F190D1-D9E1-46D5-A212-6560B860B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2" name="Freeform: Shape 1401">
                <a:extLst>
                  <a:ext uri="{FF2B5EF4-FFF2-40B4-BE49-F238E27FC236}">
                    <a16:creationId xmlns:a16="http://schemas.microsoft.com/office/drawing/2014/main" id="{08ADD086-4DD1-4EBA-BC75-CD93AE4D44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3" name="Freeform: Shape 1402">
                <a:extLst>
                  <a:ext uri="{FF2B5EF4-FFF2-40B4-BE49-F238E27FC236}">
                    <a16:creationId xmlns:a16="http://schemas.microsoft.com/office/drawing/2014/main" id="{75A280D7-478F-468E-9644-B09B8FDEB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4" name="Freeform: Shape 1403">
                <a:extLst>
                  <a:ext uri="{FF2B5EF4-FFF2-40B4-BE49-F238E27FC236}">
                    <a16:creationId xmlns:a16="http://schemas.microsoft.com/office/drawing/2014/main" id="{C9BE9354-BB23-458F-9AE3-DD8AC4F1E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5" name="Freeform: Shape 1404">
                <a:extLst>
                  <a:ext uri="{FF2B5EF4-FFF2-40B4-BE49-F238E27FC236}">
                    <a16:creationId xmlns:a16="http://schemas.microsoft.com/office/drawing/2014/main" id="{861A354D-F521-44EF-9140-7393D26D2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6" name="Freeform: Shape 1405">
                <a:extLst>
                  <a:ext uri="{FF2B5EF4-FFF2-40B4-BE49-F238E27FC236}">
                    <a16:creationId xmlns:a16="http://schemas.microsoft.com/office/drawing/2014/main" id="{C76B3340-3BF4-4FB9-B7FA-751617C73B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7" name="Freeform: Shape 1406">
                <a:extLst>
                  <a:ext uri="{FF2B5EF4-FFF2-40B4-BE49-F238E27FC236}">
                    <a16:creationId xmlns:a16="http://schemas.microsoft.com/office/drawing/2014/main" id="{C802BF6D-7C7F-41BF-B0CA-C5E6AFABB3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8" name="Freeform: Shape 1407">
                <a:extLst>
                  <a:ext uri="{FF2B5EF4-FFF2-40B4-BE49-F238E27FC236}">
                    <a16:creationId xmlns:a16="http://schemas.microsoft.com/office/drawing/2014/main" id="{712FB0EF-009B-4384-BD25-D3C6EBCC9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9" name="Freeform: Shape 1408">
                <a:extLst>
                  <a:ext uri="{FF2B5EF4-FFF2-40B4-BE49-F238E27FC236}">
                    <a16:creationId xmlns:a16="http://schemas.microsoft.com/office/drawing/2014/main" id="{922F2BA9-9373-465D-8F24-F58DB9B1B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0" name="Freeform: Shape 1409">
                <a:extLst>
                  <a:ext uri="{FF2B5EF4-FFF2-40B4-BE49-F238E27FC236}">
                    <a16:creationId xmlns:a16="http://schemas.microsoft.com/office/drawing/2014/main" id="{4FAD72B3-1B8B-4B05-B201-419A776FB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1" name="Freeform: Shape 1410">
                <a:extLst>
                  <a:ext uri="{FF2B5EF4-FFF2-40B4-BE49-F238E27FC236}">
                    <a16:creationId xmlns:a16="http://schemas.microsoft.com/office/drawing/2014/main" id="{AC81E68B-1417-445D-9B51-60A0F91E5B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2" name="Freeform: Shape 1411">
                <a:extLst>
                  <a:ext uri="{FF2B5EF4-FFF2-40B4-BE49-F238E27FC236}">
                    <a16:creationId xmlns:a16="http://schemas.microsoft.com/office/drawing/2014/main" id="{7D5A9E27-E07F-4466-9021-D25D85CDC9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3" name="Freeform: Shape 1412">
                <a:extLst>
                  <a:ext uri="{FF2B5EF4-FFF2-40B4-BE49-F238E27FC236}">
                    <a16:creationId xmlns:a16="http://schemas.microsoft.com/office/drawing/2014/main" id="{CF5DC41D-2B9C-4659-9F3E-C3A2BDE8B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4" name="Freeform: Shape 1413">
                <a:extLst>
                  <a:ext uri="{FF2B5EF4-FFF2-40B4-BE49-F238E27FC236}">
                    <a16:creationId xmlns:a16="http://schemas.microsoft.com/office/drawing/2014/main" id="{5AA3263F-DADF-4BDD-82AC-F44BC4FE0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5" name="Freeform: Shape 1414">
                <a:extLst>
                  <a:ext uri="{FF2B5EF4-FFF2-40B4-BE49-F238E27FC236}">
                    <a16:creationId xmlns:a16="http://schemas.microsoft.com/office/drawing/2014/main" id="{8999662B-626A-4D98-920C-CDA407F83B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6" name="Freeform: Shape 1415">
                <a:extLst>
                  <a:ext uri="{FF2B5EF4-FFF2-40B4-BE49-F238E27FC236}">
                    <a16:creationId xmlns:a16="http://schemas.microsoft.com/office/drawing/2014/main" id="{D6C410A6-2F1A-4222-8D50-2781C5D7E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7" name="Freeform: Shape 1416">
                <a:extLst>
                  <a:ext uri="{FF2B5EF4-FFF2-40B4-BE49-F238E27FC236}">
                    <a16:creationId xmlns:a16="http://schemas.microsoft.com/office/drawing/2014/main" id="{9221CD39-A736-45F1-92AA-8533C1D277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8" name="Freeform: Shape 1417">
                <a:extLst>
                  <a:ext uri="{FF2B5EF4-FFF2-40B4-BE49-F238E27FC236}">
                    <a16:creationId xmlns:a16="http://schemas.microsoft.com/office/drawing/2014/main" id="{B3025FBC-7A41-410A-AC63-DD483277D2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9" name="Freeform: Shape 1418">
                <a:extLst>
                  <a:ext uri="{FF2B5EF4-FFF2-40B4-BE49-F238E27FC236}">
                    <a16:creationId xmlns:a16="http://schemas.microsoft.com/office/drawing/2014/main" id="{09A5D562-F236-406C-A6FF-163F8FE290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0" name="Freeform: Shape 1419">
                <a:extLst>
                  <a:ext uri="{FF2B5EF4-FFF2-40B4-BE49-F238E27FC236}">
                    <a16:creationId xmlns:a16="http://schemas.microsoft.com/office/drawing/2014/main" id="{98086E1B-8B11-4A2D-BB70-33C51E476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1" name="Freeform: Shape 1420">
                <a:extLst>
                  <a:ext uri="{FF2B5EF4-FFF2-40B4-BE49-F238E27FC236}">
                    <a16:creationId xmlns:a16="http://schemas.microsoft.com/office/drawing/2014/main" id="{7B908F0B-B32A-46B3-8587-82EC271B8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2" name="Freeform: Shape 1421">
                <a:extLst>
                  <a:ext uri="{FF2B5EF4-FFF2-40B4-BE49-F238E27FC236}">
                    <a16:creationId xmlns:a16="http://schemas.microsoft.com/office/drawing/2014/main" id="{B2687ECF-D561-41B0-AD3C-7F627A412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3" name="Freeform: Shape 1422">
                <a:extLst>
                  <a:ext uri="{FF2B5EF4-FFF2-40B4-BE49-F238E27FC236}">
                    <a16:creationId xmlns:a16="http://schemas.microsoft.com/office/drawing/2014/main" id="{F7F6218A-89E1-41D8-8C8C-6CF0F70F50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4" name="Freeform: Shape 1423">
                <a:extLst>
                  <a:ext uri="{FF2B5EF4-FFF2-40B4-BE49-F238E27FC236}">
                    <a16:creationId xmlns:a16="http://schemas.microsoft.com/office/drawing/2014/main" id="{CAFE4E14-C851-4334-9F44-DFD70DD46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5" name="Freeform: Shape 1424">
                <a:extLst>
                  <a:ext uri="{FF2B5EF4-FFF2-40B4-BE49-F238E27FC236}">
                    <a16:creationId xmlns:a16="http://schemas.microsoft.com/office/drawing/2014/main" id="{7011BCD2-D4B9-4726-8FF7-FF4B12983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6" name="Freeform: Shape 1425">
                <a:extLst>
                  <a:ext uri="{FF2B5EF4-FFF2-40B4-BE49-F238E27FC236}">
                    <a16:creationId xmlns:a16="http://schemas.microsoft.com/office/drawing/2014/main" id="{D21E20DA-52FD-41FC-AB37-5468D9F20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7" name="Freeform: Shape 1426">
                <a:extLst>
                  <a:ext uri="{FF2B5EF4-FFF2-40B4-BE49-F238E27FC236}">
                    <a16:creationId xmlns:a16="http://schemas.microsoft.com/office/drawing/2014/main" id="{69EB0F03-97F9-4207-9552-FD5F92185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8" name="Freeform: Shape 1427">
                <a:extLst>
                  <a:ext uri="{FF2B5EF4-FFF2-40B4-BE49-F238E27FC236}">
                    <a16:creationId xmlns:a16="http://schemas.microsoft.com/office/drawing/2014/main" id="{F1675131-367D-4E22-8170-BE1BCA565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9" name="Freeform: Shape 1428">
                <a:extLst>
                  <a:ext uri="{FF2B5EF4-FFF2-40B4-BE49-F238E27FC236}">
                    <a16:creationId xmlns:a16="http://schemas.microsoft.com/office/drawing/2014/main" id="{8CA3664D-20A4-4FCC-9CD3-E7A452C5B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0" name="Freeform: Shape 1429">
                <a:extLst>
                  <a:ext uri="{FF2B5EF4-FFF2-40B4-BE49-F238E27FC236}">
                    <a16:creationId xmlns:a16="http://schemas.microsoft.com/office/drawing/2014/main" id="{A9515CFE-D1C5-4594-A572-DB2235C69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1" name="Freeform: Shape 1430">
                <a:extLst>
                  <a:ext uri="{FF2B5EF4-FFF2-40B4-BE49-F238E27FC236}">
                    <a16:creationId xmlns:a16="http://schemas.microsoft.com/office/drawing/2014/main" id="{DCFB6755-EA85-4DA9-A570-59F500E95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2" name="Freeform: Shape 1431">
                <a:extLst>
                  <a:ext uri="{FF2B5EF4-FFF2-40B4-BE49-F238E27FC236}">
                    <a16:creationId xmlns:a16="http://schemas.microsoft.com/office/drawing/2014/main" id="{824F6828-D6CE-44D4-BF48-6FA7F58862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3" name="Freeform: Shape 1432">
                <a:extLst>
                  <a:ext uri="{FF2B5EF4-FFF2-40B4-BE49-F238E27FC236}">
                    <a16:creationId xmlns:a16="http://schemas.microsoft.com/office/drawing/2014/main" id="{97E302B6-BC6F-4DF5-B1FA-3BEE992671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4" name="Freeform: Shape 1433">
                <a:extLst>
                  <a:ext uri="{FF2B5EF4-FFF2-40B4-BE49-F238E27FC236}">
                    <a16:creationId xmlns:a16="http://schemas.microsoft.com/office/drawing/2014/main" id="{42327E29-F07F-4C06-A1E3-19EBCABEE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5" name="Freeform: Shape 1434">
                <a:extLst>
                  <a:ext uri="{FF2B5EF4-FFF2-40B4-BE49-F238E27FC236}">
                    <a16:creationId xmlns:a16="http://schemas.microsoft.com/office/drawing/2014/main" id="{1FF70127-1DB3-4507-ABD4-BE6242907A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6" name="Freeform: Shape 1435">
                <a:extLst>
                  <a:ext uri="{FF2B5EF4-FFF2-40B4-BE49-F238E27FC236}">
                    <a16:creationId xmlns:a16="http://schemas.microsoft.com/office/drawing/2014/main" id="{9655D743-D6D1-4AAF-8644-B7B6053308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7" name="Freeform: Shape 1436">
                <a:extLst>
                  <a:ext uri="{FF2B5EF4-FFF2-40B4-BE49-F238E27FC236}">
                    <a16:creationId xmlns:a16="http://schemas.microsoft.com/office/drawing/2014/main" id="{AEB3D1EA-07D1-4406-BF5A-AEA41D7D21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8" name="Freeform: Shape 1437">
                <a:extLst>
                  <a:ext uri="{FF2B5EF4-FFF2-40B4-BE49-F238E27FC236}">
                    <a16:creationId xmlns:a16="http://schemas.microsoft.com/office/drawing/2014/main" id="{0DFB99DC-1A5F-455D-9AD5-B84298D1CB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9" name="Freeform: Shape 1438">
                <a:extLst>
                  <a:ext uri="{FF2B5EF4-FFF2-40B4-BE49-F238E27FC236}">
                    <a16:creationId xmlns:a16="http://schemas.microsoft.com/office/drawing/2014/main" id="{30CD14F4-787A-4CB1-87CB-FD4A28816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0" name="Freeform: Shape 1439">
                <a:extLst>
                  <a:ext uri="{FF2B5EF4-FFF2-40B4-BE49-F238E27FC236}">
                    <a16:creationId xmlns:a16="http://schemas.microsoft.com/office/drawing/2014/main" id="{A23CE74A-BDFD-4B56-84CA-734581FCF2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1" name="Freeform: Shape 1440">
                <a:extLst>
                  <a:ext uri="{FF2B5EF4-FFF2-40B4-BE49-F238E27FC236}">
                    <a16:creationId xmlns:a16="http://schemas.microsoft.com/office/drawing/2014/main" id="{9E4FE61F-77E6-40E1-97B9-2B88B7CE9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2" name="Freeform: Shape 1441">
                <a:extLst>
                  <a:ext uri="{FF2B5EF4-FFF2-40B4-BE49-F238E27FC236}">
                    <a16:creationId xmlns:a16="http://schemas.microsoft.com/office/drawing/2014/main" id="{3C5471DE-7760-4942-9752-D8676B2BE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3" name="Freeform: Shape 1442">
                <a:extLst>
                  <a:ext uri="{FF2B5EF4-FFF2-40B4-BE49-F238E27FC236}">
                    <a16:creationId xmlns:a16="http://schemas.microsoft.com/office/drawing/2014/main" id="{AFC6266D-DA02-4614-88F2-7077DCC29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4" name="Freeform: Shape 1443">
                <a:extLst>
                  <a:ext uri="{FF2B5EF4-FFF2-40B4-BE49-F238E27FC236}">
                    <a16:creationId xmlns:a16="http://schemas.microsoft.com/office/drawing/2014/main" id="{AE1A43A2-78D9-4279-B715-FED7BD949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5" name="Freeform: Shape 1444">
                <a:extLst>
                  <a:ext uri="{FF2B5EF4-FFF2-40B4-BE49-F238E27FC236}">
                    <a16:creationId xmlns:a16="http://schemas.microsoft.com/office/drawing/2014/main" id="{A2B18DEA-1741-42E2-9097-7B5DE0018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6" name="Freeform: Shape 1445">
                <a:extLst>
                  <a:ext uri="{FF2B5EF4-FFF2-40B4-BE49-F238E27FC236}">
                    <a16:creationId xmlns:a16="http://schemas.microsoft.com/office/drawing/2014/main" id="{A78E9B74-5DCA-4B60-89A6-2B3A85E24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7" name="Freeform: Shape 1446">
                <a:extLst>
                  <a:ext uri="{FF2B5EF4-FFF2-40B4-BE49-F238E27FC236}">
                    <a16:creationId xmlns:a16="http://schemas.microsoft.com/office/drawing/2014/main" id="{057B4547-96DD-4BA0-994D-C76DE93AD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8" name="Freeform: Shape 1447">
                <a:extLst>
                  <a:ext uri="{FF2B5EF4-FFF2-40B4-BE49-F238E27FC236}">
                    <a16:creationId xmlns:a16="http://schemas.microsoft.com/office/drawing/2014/main" id="{30454D66-4E7A-44FE-9822-3D34133AB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9" name="Freeform: Shape 1448">
                <a:extLst>
                  <a:ext uri="{FF2B5EF4-FFF2-40B4-BE49-F238E27FC236}">
                    <a16:creationId xmlns:a16="http://schemas.microsoft.com/office/drawing/2014/main" id="{29051627-5724-440D-8B81-D4F83BE986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0" name="Freeform: Shape 1449">
                <a:extLst>
                  <a:ext uri="{FF2B5EF4-FFF2-40B4-BE49-F238E27FC236}">
                    <a16:creationId xmlns:a16="http://schemas.microsoft.com/office/drawing/2014/main" id="{38507626-34D1-4BBF-B9EF-BDE8BBBFD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1" name="Freeform: Shape 1450">
                <a:extLst>
                  <a:ext uri="{FF2B5EF4-FFF2-40B4-BE49-F238E27FC236}">
                    <a16:creationId xmlns:a16="http://schemas.microsoft.com/office/drawing/2014/main" id="{209CB8E9-BC41-4D95-B65F-8285256ADF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2" name="Freeform: Shape 1451">
                <a:extLst>
                  <a:ext uri="{FF2B5EF4-FFF2-40B4-BE49-F238E27FC236}">
                    <a16:creationId xmlns:a16="http://schemas.microsoft.com/office/drawing/2014/main" id="{FB597DBE-D5A0-45B1-A659-8452BF04A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3" name="Freeform: Shape 1452">
                <a:extLst>
                  <a:ext uri="{FF2B5EF4-FFF2-40B4-BE49-F238E27FC236}">
                    <a16:creationId xmlns:a16="http://schemas.microsoft.com/office/drawing/2014/main" id="{053D2250-26AE-4ED4-8644-0A23D1CBC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4" name="Freeform: Shape 1453">
                <a:extLst>
                  <a:ext uri="{FF2B5EF4-FFF2-40B4-BE49-F238E27FC236}">
                    <a16:creationId xmlns:a16="http://schemas.microsoft.com/office/drawing/2014/main" id="{932173CC-8796-4913-BFB5-DEABBA8553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5" name="Freeform: Shape 1454">
                <a:extLst>
                  <a:ext uri="{FF2B5EF4-FFF2-40B4-BE49-F238E27FC236}">
                    <a16:creationId xmlns:a16="http://schemas.microsoft.com/office/drawing/2014/main" id="{79FC0C90-AECD-45F4-8BAD-CA3DAC393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6" name="Freeform: Shape 1455">
                <a:extLst>
                  <a:ext uri="{FF2B5EF4-FFF2-40B4-BE49-F238E27FC236}">
                    <a16:creationId xmlns:a16="http://schemas.microsoft.com/office/drawing/2014/main" id="{9475113E-1AC5-4621-A394-9D0657FC01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7" name="Freeform: Shape 1456">
                <a:extLst>
                  <a:ext uri="{FF2B5EF4-FFF2-40B4-BE49-F238E27FC236}">
                    <a16:creationId xmlns:a16="http://schemas.microsoft.com/office/drawing/2014/main" id="{EF8491AB-6DD8-4293-B4D7-550388F1BB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8" name="Freeform: Shape 1457">
                <a:extLst>
                  <a:ext uri="{FF2B5EF4-FFF2-40B4-BE49-F238E27FC236}">
                    <a16:creationId xmlns:a16="http://schemas.microsoft.com/office/drawing/2014/main" id="{1851A60B-8BBD-4C38-9143-0AF1DC783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9" name="Freeform: Shape 1458">
                <a:extLst>
                  <a:ext uri="{FF2B5EF4-FFF2-40B4-BE49-F238E27FC236}">
                    <a16:creationId xmlns:a16="http://schemas.microsoft.com/office/drawing/2014/main" id="{B9810BA7-727E-4871-A866-A0CD5EE6CD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0" name="Freeform: Shape 1459">
                <a:extLst>
                  <a:ext uri="{FF2B5EF4-FFF2-40B4-BE49-F238E27FC236}">
                    <a16:creationId xmlns:a16="http://schemas.microsoft.com/office/drawing/2014/main" id="{E2252C24-7565-4F9E-81B7-F0385F30C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1" name="Freeform: Shape 1460">
                <a:extLst>
                  <a:ext uri="{FF2B5EF4-FFF2-40B4-BE49-F238E27FC236}">
                    <a16:creationId xmlns:a16="http://schemas.microsoft.com/office/drawing/2014/main" id="{91095F58-4C7C-4261-AF74-4C8BEA99F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2" name="Freeform: Shape 1461">
                <a:extLst>
                  <a:ext uri="{FF2B5EF4-FFF2-40B4-BE49-F238E27FC236}">
                    <a16:creationId xmlns:a16="http://schemas.microsoft.com/office/drawing/2014/main" id="{A79FED60-FFC3-4420-BB54-25D7E3D20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3" name="Freeform: Shape 1462">
                <a:extLst>
                  <a:ext uri="{FF2B5EF4-FFF2-40B4-BE49-F238E27FC236}">
                    <a16:creationId xmlns:a16="http://schemas.microsoft.com/office/drawing/2014/main" id="{1B619CEC-F915-4E63-AF98-E4212F9F6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4" name="Freeform: Shape 1463">
                <a:extLst>
                  <a:ext uri="{FF2B5EF4-FFF2-40B4-BE49-F238E27FC236}">
                    <a16:creationId xmlns:a16="http://schemas.microsoft.com/office/drawing/2014/main" id="{03FBB620-A91A-4FF4-B380-DC4FEC600F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5" name="Freeform: Shape 1464">
                <a:extLst>
                  <a:ext uri="{FF2B5EF4-FFF2-40B4-BE49-F238E27FC236}">
                    <a16:creationId xmlns:a16="http://schemas.microsoft.com/office/drawing/2014/main" id="{912F7E0D-8362-4060-BB77-EC596B279A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6" name="Freeform: Shape 1465">
                <a:extLst>
                  <a:ext uri="{FF2B5EF4-FFF2-40B4-BE49-F238E27FC236}">
                    <a16:creationId xmlns:a16="http://schemas.microsoft.com/office/drawing/2014/main" id="{4F11F9EE-F36A-4206-AE5B-60825B153B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7" name="Freeform: Shape 1466">
                <a:extLst>
                  <a:ext uri="{FF2B5EF4-FFF2-40B4-BE49-F238E27FC236}">
                    <a16:creationId xmlns:a16="http://schemas.microsoft.com/office/drawing/2014/main" id="{F342A80B-ACB4-4C6F-8250-212611A28B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8" name="Freeform: Shape 1467">
                <a:extLst>
                  <a:ext uri="{FF2B5EF4-FFF2-40B4-BE49-F238E27FC236}">
                    <a16:creationId xmlns:a16="http://schemas.microsoft.com/office/drawing/2014/main" id="{D4EC40C9-93C0-498E-A05D-17EF46BB9B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9" name="Freeform: Shape 1468">
                <a:extLst>
                  <a:ext uri="{FF2B5EF4-FFF2-40B4-BE49-F238E27FC236}">
                    <a16:creationId xmlns:a16="http://schemas.microsoft.com/office/drawing/2014/main" id="{E42CF2F2-4895-495A-B10B-EE6C93BDB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0" name="Freeform: Shape 1469">
                <a:extLst>
                  <a:ext uri="{FF2B5EF4-FFF2-40B4-BE49-F238E27FC236}">
                    <a16:creationId xmlns:a16="http://schemas.microsoft.com/office/drawing/2014/main" id="{2AFEDFDC-CB51-46B4-8294-26B55F973A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1" name="Freeform: Shape 1470">
                <a:extLst>
                  <a:ext uri="{FF2B5EF4-FFF2-40B4-BE49-F238E27FC236}">
                    <a16:creationId xmlns:a16="http://schemas.microsoft.com/office/drawing/2014/main" id="{AD19ED5F-B560-4366-AD14-9EC71C7ED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2" name="Freeform: Shape 1471">
                <a:extLst>
                  <a:ext uri="{FF2B5EF4-FFF2-40B4-BE49-F238E27FC236}">
                    <a16:creationId xmlns:a16="http://schemas.microsoft.com/office/drawing/2014/main" id="{42E95D3F-2E55-4021-9D6F-B6E7224C9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3" name="Freeform: Shape 1472">
                <a:extLst>
                  <a:ext uri="{FF2B5EF4-FFF2-40B4-BE49-F238E27FC236}">
                    <a16:creationId xmlns:a16="http://schemas.microsoft.com/office/drawing/2014/main" id="{F45660DB-2DA2-4937-B362-69FA55D2B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4" name="Freeform: Shape 1473">
                <a:extLst>
                  <a:ext uri="{FF2B5EF4-FFF2-40B4-BE49-F238E27FC236}">
                    <a16:creationId xmlns:a16="http://schemas.microsoft.com/office/drawing/2014/main" id="{FA488514-5D26-42FF-BD81-E9F2E1DE3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5" name="Freeform: Shape 1474">
                <a:extLst>
                  <a:ext uri="{FF2B5EF4-FFF2-40B4-BE49-F238E27FC236}">
                    <a16:creationId xmlns:a16="http://schemas.microsoft.com/office/drawing/2014/main" id="{421E4366-604D-4893-BE4C-08D448A06C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6" name="Freeform: Shape 1475">
                <a:extLst>
                  <a:ext uri="{FF2B5EF4-FFF2-40B4-BE49-F238E27FC236}">
                    <a16:creationId xmlns:a16="http://schemas.microsoft.com/office/drawing/2014/main" id="{9128E702-7B78-4B59-BAB4-530DF53A8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7" name="Freeform: Shape 1476">
                <a:extLst>
                  <a:ext uri="{FF2B5EF4-FFF2-40B4-BE49-F238E27FC236}">
                    <a16:creationId xmlns:a16="http://schemas.microsoft.com/office/drawing/2014/main" id="{97456D98-32F2-4486-81EE-5CBDC5137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8" name="Freeform: Shape 1477">
                <a:extLst>
                  <a:ext uri="{FF2B5EF4-FFF2-40B4-BE49-F238E27FC236}">
                    <a16:creationId xmlns:a16="http://schemas.microsoft.com/office/drawing/2014/main" id="{F3173B06-C53D-4E52-B3D3-7D10BB963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9" name="Freeform: Shape 1478">
                <a:extLst>
                  <a:ext uri="{FF2B5EF4-FFF2-40B4-BE49-F238E27FC236}">
                    <a16:creationId xmlns:a16="http://schemas.microsoft.com/office/drawing/2014/main" id="{A5E08649-A0F1-4F92-9B1A-23DD0768E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0" name="Freeform: Shape 1479">
                <a:extLst>
                  <a:ext uri="{FF2B5EF4-FFF2-40B4-BE49-F238E27FC236}">
                    <a16:creationId xmlns:a16="http://schemas.microsoft.com/office/drawing/2014/main" id="{0386755E-BD00-42F5-8AFD-3FE177FD6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1" name="Freeform: Shape 1480">
                <a:extLst>
                  <a:ext uri="{FF2B5EF4-FFF2-40B4-BE49-F238E27FC236}">
                    <a16:creationId xmlns:a16="http://schemas.microsoft.com/office/drawing/2014/main" id="{38479D89-3237-4F5A-9785-2F84E973FC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2" name="Freeform: Shape 1481">
                <a:extLst>
                  <a:ext uri="{FF2B5EF4-FFF2-40B4-BE49-F238E27FC236}">
                    <a16:creationId xmlns:a16="http://schemas.microsoft.com/office/drawing/2014/main" id="{F86502C8-2734-48E5-9834-A8435644C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3" name="Freeform: Shape 1482">
                <a:extLst>
                  <a:ext uri="{FF2B5EF4-FFF2-40B4-BE49-F238E27FC236}">
                    <a16:creationId xmlns:a16="http://schemas.microsoft.com/office/drawing/2014/main" id="{CEA77AA6-BB37-4CE8-9E75-DB4F595BA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4" name="Freeform: Shape 1483">
                <a:extLst>
                  <a:ext uri="{FF2B5EF4-FFF2-40B4-BE49-F238E27FC236}">
                    <a16:creationId xmlns:a16="http://schemas.microsoft.com/office/drawing/2014/main" id="{CF79F8C8-5618-4880-A26B-8310380F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5" name="Freeform: Shape 1484">
                <a:extLst>
                  <a:ext uri="{FF2B5EF4-FFF2-40B4-BE49-F238E27FC236}">
                    <a16:creationId xmlns:a16="http://schemas.microsoft.com/office/drawing/2014/main" id="{880EE80C-A78F-4B21-985E-50CACEF2EB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6" name="Freeform: Shape 1485">
                <a:extLst>
                  <a:ext uri="{FF2B5EF4-FFF2-40B4-BE49-F238E27FC236}">
                    <a16:creationId xmlns:a16="http://schemas.microsoft.com/office/drawing/2014/main" id="{0EDC8879-9797-42E5-AB8E-E36229BF3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7" name="Freeform: Shape 1486">
                <a:extLst>
                  <a:ext uri="{FF2B5EF4-FFF2-40B4-BE49-F238E27FC236}">
                    <a16:creationId xmlns:a16="http://schemas.microsoft.com/office/drawing/2014/main" id="{1B37764D-AF04-4F2C-81D9-5EFA3E5C02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8" name="Freeform: Shape 1487">
                <a:extLst>
                  <a:ext uri="{FF2B5EF4-FFF2-40B4-BE49-F238E27FC236}">
                    <a16:creationId xmlns:a16="http://schemas.microsoft.com/office/drawing/2014/main" id="{31C6105B-1E1B-4444-A6E5-5B157F3C16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9" name="Freeform: Shape 1488">
                <a:extLst>
                  <a:ext uri="{FF2B5EF4-FFF2-40B4-BE49-F238E27FC236}">
                    <a16:creationId xmlns:a16="http://schemas.microsoft.com/office/drawing/2014/main" id="{559B4EC8-EFFF-4DCA-AAB8-26AF6679DE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0" name="Freeform: Shape 1489">
                <a:extLst>
                  <a:ext uri="{FF2B5EF4-FFF2-40B4-BE49-F238E27FC236}">
                    <a16:creationId xmlns:a16="http://schemas.microsoft.com/office/drawing/2014/main" id="{ED93E274-9D58-4EC9-80D4-33D9D3A090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1" name="Freeform: Shape 1490">
                <a:extLst>
                  <a:ext uri="{FF2B5EF4-FFF2-40B4-BE49-F238E27FC236}">
                    <a16:creationId xmlns:a16="http://schemas.microsoft.com/office/drawing/2014/main" id="{6E5616A1-0B5F-4D6D-910E-792B393B3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2" name="Freeform: Shape 1491">
                <a:extLst>
                  <a:ext uri="{FF2B5EF4-FFF2-40B4-BE49-F238E27FC236}">
                    <a16:creationId xmlns:a16="http://schemas.microsoft.com/office/drawing/2014/main" id="{BDD0D9C8-A2E7-4C95-BBC5-5E2D62D67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3" name="Freeform: Shape 1492">
                <a:extLst>
                  <a:ext uri="{FF2B5EF4-FFF2-40B4-BE49-F238E27FC236}">
                    <a16:creationId xmlns:a16="http://schemas.microsoft.com/office/drawing/2014/main" id="{509401FA-7222-4A17-828C-1729888E93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155" name="Graphic 4">
              <a:extLst>
                <a:ext uri="{FF2B5EF4-FFF2-40B4-BE49-F238E27FC236}">
                  <a16:creationId xmlns:a16="http://schemas.microsoft.com/office/drawing/2014/main" id="{7B025375-9B31-46A6-87EC-BA8E94E67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1156" name="Freeform: Shape 1155">
                <a:extLst>
                  <a:ext uri="{FF2B5EF4-FFF2-40B4-BE49-F238E27FC236}">
                    <a16:creationId xmlns:a16="http://schemas.microsoft.com/office/drawing/2014/main" id="{454AFC84-3FCF-4783-9CE6-BE7BCF5CB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7" name="Freeform: Shape 1156">
                <a:extLst>
                  <a:ext uri="{FF2B5EF4-FFF2-40B4-BE49-F238E27FC236}">
                    <a16:creationId xmlns:a16="http://schemas.microsoft.com/office/drawing/2014/main" id="{EEC3B2D5-1605-4334-8CC6-33D5D53E7F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8" name="Freeform: Shape 1157">
                <a:extLst>
                  <a:ext uri="{FF2B5EF4-FFF2-40B4-BE49-F238E27FC236}">
                    <a16:creationId xmlns:a16="http://schemas.microsoft.com/office/drawing/2014/main" id="{893286B7-109A-47DD-BD18-3A8E2FCDF5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9" name="Freeform: Shape 1158">
                <a:extLst>
                  <a:ext uri="{FF2B5EF4-FFF2-40B4-BE49-F238E27FC236}">
                    <a16:creationId xmlns:a16="http://schemas.microsoft.com/office/drawing/2014/main" id="{A6E4611D-D180-45CC-95F3-4D780BF2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0" name="Freeform: Shape 1159">
                <a:extLst>
                  <a:ext uri="{FF2B5EF4-FFF2-40B4-BE49-F238E27FC236}">
                    <a16:creationId xmlns:a16="http://schemas.microsoft.com/office/drawing/2014/main" id="{075D9DF6-64E6-48A9-89BE-1AEDF3DBA2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1" name="Freeform: Shape 1160">
                <a:extLst>
                  <a:ext uri="{FF2B5EF4-FFF2-40B4-BE49-F238E27FC236}">
                    <a16:creationId xmlns:a16="http://schemas.microsoft.com/office/drawing/2014/main" id="{A77E91B6-62FE-4219-8648-2FA062EE04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2" name="Freeform: Shape 1161">
                <a:extLst>
                  <a:ext uri="{FF2B5EF4-FFF2-40B4-BE49-F238E27FC236}">
                    <a16:creationId xmlns:a16="http://schemas.microsoft.com/office/drawing/2014/main" id="{E05794AA-8ED8-4FEB-B9E2-3D6829552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0CEF7D50-E12D-4F46-9B10-16E903FB7F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4" name="Freeform: Shape 1163">
                <a:extLst>
                  <a:ext uri="{FF2B5EF4-FFF2-40B4-BE49-F238E27FC236}">
                    <a16:creationId xmlns:a16="http://schemas.microsoft.com/office/drawing/2014/main" id="{4D885088-5CE2-4ABB-AC5F-8E295C63A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5" name="Freeform: Shape 1164">
                <a:extLst>
                  <a:ext uri="{FF2B5EF4-FFF2-40B4-BE49-F238E27FC236}">
                    <a16:creationId xmlns:a16="http://schemas.microsoft.com/office/drawing/2014/main" id="{B7F9B5BB-81CC-442B-B607-5F084799E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6" name="Freeform: Shape 1165">
                <a:extLst>
                  <a:ext uri="{FF2B5EF4-FFF2-40B4-BE49-F238E27FC236}">
                    <a16:creationId xmlns:a16="http://schemas.microsoft.com/office/drawing/2014/main" id="{1CC6AB35-BB47-42CE-9492-77B57C361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7" name="Freeform: Shape 1166">
                <a:extLst>
                  <a:ext uri="{FF2B5EF4-FFF2-40B4-BE49-F238E27FC236}">
                    <a16:creationId xmlns:a16="http://schemas.microsoft.com/office/drawing/2014/main" id="{E13E089E-A0F7-4B85-BFEF-EABBF38248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8" name="Freeform: Shape 1167">
                <a:extLst>
                  <a:ext uri="{FF2B5EF4-FFF2-40B4-BE49-F238E27FC236}">
                    <a16:creationId xmlns:a16="http://schemas.microsoft.com/office/drawing/2014/main" id="{9306C271-11BD-4ACA-99FC-BC847B6AB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9" name="Freeform: Shape 1168">
                <a:extLst>
                  <a:ext uri="{FF2B5EF4-FFF2-40B4-BE49-F238E27FC236}">
                    <a16:creationId xmlns:a16="http://schemas.microsoft.com/office/drawing/2014/main" id="{A51C39C2-B68B-4FB3-AF93-3B6EFC5EB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0" name="Freeform: Shape 1169">
                <a:extLst>
                  <a:ext uri="{FF2B5EF4-FFF2-40B4-BE49-F238E27FC236}">
                    <a16:creationId xmlns:a16="http://schemas.microsoft.com/office/drawing/2014/main" id="{D19A9E62-BA64-414F-9053-428828BD4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1" name="Freeform: Shape 1170">
                <a:extLst>
                  <a:ext uri="{FF2B5EF4-FFF2-40B4-BE49-F238E27FC236}">
                    <a16:creationId xmlns:a16="http://schemas.microsoft.com/office/drawing/2014/main" id="{90F1A2A5-D670-4734-B018-570175184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2" name="Freeform: Shape 1171">
                <a:extLst>
                  <a:ext uri="{FF2B5EF4-FFF2-40B4-BE49-F238E27FC236}">
                    <a16:creationId xmlns:a16="http://schemas.microsoft.com/office/drawing/2014/main" id="{D896E20F-D59A-4E5C-AAC2-ED79FCAC3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3" name="Freeform: Shape 1172">
                <a:extLst>
                  <a:ext uri="{FF2B5EF4-FFF2-40B4-BE49-F238E27FC236}">
                    <a16:creationId xmlns:a16="http://schemas.microsoft.com/office/drawing/2014/main" id="{B3B49622-0DD4-4378-A974-3EC752B2DE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4" name="Freeform: Shape 1173">
                <a:extLst>
                  <a:ext uri="{FF2B5EF4-FFF2-40B4-BE49-F238E27FC236}">
                    <a16:creationId xmlns:a16="http://schemas.microsoft.com/office/drawing/2014/main" id="{8BF83D4D-5E95-4F61-8A1C-624625209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5" name="Freeform: Shape 1174">
                <a:extLst>
                  <a:ext uri="{FF2B5EF4-FFF2-40B4-BE49-F238E27FC236}">
                    <a16:creationId xmlns:a16="http://schemas.microsoft.com/office/drawing/2014/main" id="{FB270157-AA6D-4EE4-9506-368F8C97C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6" name="Freeform: Shape 1175">
                <a:extLst>
                  <a:ext uri="{FF2B5EF4-FFF2-40B4-BE49-F238E27FC236}">
                    <a16:creationId xmlns:a16="http://schemas.microsoft.com/office/drawing/2014/main" id="{94DA0BEE-AE9D-4CE8-B249-C229E628E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7" name="Freeform: Shape 1176">
                <a:extLst>
                  <a:ext uri="{FF2B5EF4-FFF2-40B4-BE49-F238E27FC236}">
                    <a16:creationId xmlns:a16="http://schemas.microsoft.com/office/drawing/2014/main" id="{AD089CCA-7A85-405E-9AF7-96F814E3B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8" name="Freeform: Shape 1177">
                <a:extLst>
                  <a:ext uri="{FF2B5EF4-FFF2-40B4-BE49-F238E27FC236}">
                    <a16:creationId xmlns:a16="http://schemas.microsoft.com/office/drawing/2014/main" id="{5E30352E-9DBA-4777-A093-B6F3D60607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9" name="Freeform: Shape 1178">
                <a:extLst>
                  <a:ext uri="{FF2B5EF4-FFF2-40B4-BE49-F238E27FC236}">
                    <a16:creationId xmlns:a16="http://schemas.microsoft.com/office/drawing/2014/main" id="{264C5F14-2A45-42AA-948A-6C7D19578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0" name="Freeform: Shape 1179">
                <a:extLst>
                  <a:ext uri="{FF2B5EF4-FFF2-40B4-BE49-F238E27FC236}">
                    <a16:creationId xmlns:a16="http://schemas.microsoft.com/office/drawing/2014/main" id="{B3CF5D72-A8B6-4A2B-8F09-46F06C3B96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1" name="Freeform: Shape 1180">
                <a:extLst>
                  <a:ext uri="{FF2B5EF4-FFF2-40B4-BE49-F238E27FC236}">
                    <a16:creationId xmlns:a16="http://schemas.microsoft.com/office/drawing/2014/main" id="{8D32D7ED-2507-43E0-BCA0-69F1D9219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2" name="Freeform: Shape 1181">
                <a:extLst>
                  <a:ext uri="{FF2B5EF4-FFF2-40B4-BE49-F238E27FC236}">
                    <a16:creationId xmlns:a16="http://schemas.microsoft.com/office/drawing/2014/main" id="{6029896F-72B5-4FBB-98D7-A4A6B7A8E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3" name="Freeform: Shape 1182">
                <a:extLst>
                  <a:ext uri="{FF2B5EF4-FFF2-40B4-BE49-F238E27FC236}">
                    <a16:creationId xmlns:a16="http://schemas.microsoft.com/office/drawing/2014/main" id="{C735037E-DA25-4564-960C-F744D00E1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4" name="Freeform: Shape 1183">
                <a:extLst>
                  <a:ext uri="{FF2B5EF4-FFF2-40B4-BE49-F238E27FC236}">
                    <a16:creationId xmlns:a16="http://schemas.microsoft.com/office/drawing/2014/main" id="{975717CD-2FAA-46E2-825A-5A409DC36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5" name="Freeform: Shape 1184">
                <a:extLst>
                  <a:ext uri="{FF2B5EF4-FFF2-40B4-BE49-F238E27FC236}">
                    <a16:creationId xmlns:a16="http://schemas.microsoft.com/office/drawing/2014/main" id="{9ABAD2C5-9937-47FF-9A17-132CEA54C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6" name="Freeform: Shape 1185">
                <a:extLst>
                  <a:ext uri="{FF2B5EF4-FFF2-40B4-BE49-F238E27FC236}">
                    <a16:creationId xmlns:a16="http://schemas.microsoft.com/office/drawing/2014/main" id="{5319C0FD-333B-49B2-B54F-959084B1C6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7" name="Freeform: Shape 1186">
                <a:extLst>
                  <a:ext uri="{FF2B5EF4-FFF2-40B4-BE49-F238E27FC236}">
                    <a16:creationId xmlns:a16="http://schemas.microsoft.com/office/drawing/2014/main" id="{A3F88462-C743-4DF3-9A31-09108B3DD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5A47CC3C-9310-422C-8AF8-CF56E286B3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9" name="Freeform: Shape 1188">
                <a:extLst>
                  <a:ext uri="{FF2B5EF4-FFF2-40B4-BE49-F238E27FC236}">
                    <a16:creationId xmlns:a16="http://schemas.microsoft.com/office/drawing/2014/main" id="{64CBAB0F-DFA6-4370-AF0D-EAEA0DA18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0" name="Freeform: Shape 1189">
                <a:extLst>
                  <a:ext uri="{FF2B5EF4-FFF2-40B4-BE49-F238E27FC236}">
                    <a16:creationId xmlns:a16="http://schemas.microsoft.com/office/drawing/2014/main" id="{CB75D567-78A7-4986-B241-E03EB5B6A7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1" name="Freeform: Shape 1190">
                <a:extLst>
                  <a:ext uri="{FF2B5EF4-FFF2-40B4-BE49-F238E27FC236}">
                    <a16:creationId xmlns:a16="http://schemas.microsoft.com/office/drawing/2014/main" id="{A6065FE5-5B5D-426F-A331-FFB91E483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2" name="Freeform: Shape 1191">
                <a:extLst>
                  <a:ext uri="{FF2B5EF4-FFF2-40B4-BE49-F238E27FC236}">
                    <a16:creationId xmlns:a16="http://schemas.microsoft.com/office/drawing/2014/main" id="{48748863-F066-4C39-BA9E-951EA19F1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3" name="Freeform: Shape 1192">
                <a:extLst>
                  <a:ext uri="{FF2B5EF4-FFF2-40B4-BE49-F238E27FC236}">
                    <a16:creationId xmlns:a16="http://schemas.microsoft.com/office/drawing/2014/main" id="{2988B46B-EC58-4704-8960-75C617B2CE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4" name="Freeform: Shape 1193">
                <a:extLst>
                  <a:ext uri="{FF2B5EF4-FFF2-40B4-BE49-F238E27FC236}">
                    <a16:creationId xmlns:a16="http://schemas.microsoft.com/office/drawing/2014/main" id="{3C8F94F3-22A8-4403-BAF4-DA1344D120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5" name="Freeform: Shape 1194">
                <a:extLst>
                  <a:ext uri="{FF2B5EF4-FFF2-40B4-BE49-F238E27FC236}">
                    <a16:creationId xmlns:a16="http://schemas.microsoft.com/office/drawing/2014/main" id="{6144F6B6-FBD2-44C5-93F2-36FB060AB8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6" name="Freeform: Shape 1195">
                <a:extLst>
                  <a:ext uri="{FF2B5EF4-FFF2-40B4-BE49-F238E27FC236}">
                    <a16:creationId xmlns:a16="http://schemas.microsoft.com/office/drawing/2014/main" id="{FDFF1114-943E-4377-9482-AC35E9B91E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7" name="Freeform: Shape 1196">
                <a:extLst>
                  <a:ext uri="{FF2B5EF4-FFF2-40B4-BE49-F238E27FC236}">
                    <a16:creationId xmlns:a16="http://schemas.microsoft.com/office/drawing/2014/main" id="{E29A169E-8860-41C6-B2BA-656C9E87F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8" name="Freeform: Shape 1197">
                <a:extLst>
                  <a:ext uri="{FF2B5EF4-FFF2-40B4-BE49-F238E27FC236}">
                    <a16:creationId xmlns:a16="http://schemas.microsoft.com/office/drawing/2014/main" id="{D1DA92F1-025A-41CC-892D-006269B6C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9" name="Freeform: Shape 1198">
                <a:extLst>
                  <a:ext uri="{FF2B5EF4-FFF2-40B4-BE49-F238E27FC236}">
                    <a16:creationId xmlns:a16="http://schemas.microsoft.com/office/drawing/2014/main" id="{5B423574-AD0E-466C-A690-E3BF7ABC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0" name="Freeform: Shape 1199">
                <a:extLst>
                  <a:ext uri="{FF2B5EF4-FFF2-40B4-BE49-F238E27FC236}">
                    <a16:creationId xmlns:a16="http://schemas.microsoft.com/office/drawing/2014/main" id="{C37E67DD-12D5-49FA-AE92-B1F4186329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1" name="Freeform: Shape 1200">
                <a:extLst>
                  <a:ext uri="{FF2B5EF4-FFF2-40B4-BE49-F238E27FC236}">
                    <a16:creationId xmlns:a16="http://schemas.microsoft.com/office/drawing/2014/main" id="{3E085075-A03E-4D1C-A2BE-219D51E7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2" name="Freeform: Shape 1201">
                <a:extLst>
                  <a:ext uri="{FF2B5EF4-FFF2-40B4-BE49-F238E27FC236}">
                    <a16:creationId xmlns:a16="http://schemas.microsoft.com/office/drawing/2014/main" id="{A552ECBE-4DF7-4004-80CB-33A3864DC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3" name="Freeform: Shape 1202">
                <a:extLst>
                  <a:ext uri="{FF2B5EF4-FFF2-40B4-BE49-F238E27FC236}">
                    <a16:creationId xmlns:a16="http://schemas.microsoft.com/office/drawing/2014/main" id="{BB1DFB18-112F-43BE-938F-949ACF4CE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4" name="Freeform: Shape 1203">
                <a:extLst>
                  <a:ext uri="{FF2B5EF4-FFF2-40B4-BE49-F238E27FC236}">
                    <a16:creationId xmlns:a16="http://schemas.microsoft.com/office/drawing/2014/main" id="{7107EA75-B66F-478F-A9A4-8BE4090A18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5" name="Freeform: Shape 1204">
                <a:extLst>
                  <a:ext uri="{FF2B5EF4-FFF2-40B4-BE49-F238E27FC236}">
                    <a16:creationId xmlns:a16="http://schemas.microsoft.com/office/drawing/2014/main" id="{B032A1FF-0163-4F65-9627-3D0E330E7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6" name="Freeform: Shape 1205">
                <a:extLst>
                  <a:ext uri="{FF2B5EF4-FFF2-40B4-BE49-F238E27FC236}">
                    <a16:creationId xmlns:a16="http://schemas.microsoft.com/office/drawing/2014/main" id="{68F81DD7-3941-40F3-A5C5-1D25AD61E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7" name="Freeform: Shape 1206">
                <a:extLst>
                  <a:ext uri="{FF2B5EF4-FFF2-40B4-BE49-F238E27FC236}">
                    <a16:creationId xmlns:a16="http://schemas.microsoft.com/office/drawing/2014/main" id="{767D955C-E4A5-47E9-B07D-7C7FD8E395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8" name="Freeform: Shape 1207">
                <a:extLst>
                  <a:ext uri="{FF2B5EF4-FFF2-40B4-BE49-F238E27FC236}">
                    <a16:creationId xmlns:a16="http://schemas.microsoft.com/office/drawing/2014/main" id="{331DEA5B-7DF4-4F3E-B837-7388E6701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9" name="Freeform: Shape 1208">
                <a:extLst>
                  <a:ext uri="{FF2B5EF4-FFF2-40B4-BE49-F238E27FC236}">
                    <a16:creationId xmlns:a16="http://schemas.microsoft.com/office/drawing/2014/main" id="{F640D8A9-2845-4810-99AA-3464C47FB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0" name="Freeform: Shape 1209">
                <a:extLst>
                  <a:ext uri="{FF2B5EF4-FFF2-40B4-BE49-F238E27FC236}">
                    <a16:creationId xmlns:a16="http://schemas.microsoft.com/office/drawing/2014/main" id="{C1AA428D-A610-40EA-926D-72664C6A3A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1" name="Freeform: Shape 1210">
                <a:extLst>
                  <a:ext uri="{FF2B5EF4-FFF2-40B4-BE49-F238E27FC236}">
                    <a16:creationId xmlns:a16="http://schemas.microsoft.com/office/drawing/2014/main" id="{088B6BF5-3A26-476D-AF79-46892B0AE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2" name="Freeform: Shape 1211">
                <a:extLst>
                  <a:ext uri="{FF2B5EF4-FFF2-40B4-BE49-F238E27FC236}">
                    <a16:creationId xmlns:a16="http://schemas.microsoft.com/office/drawing/2014/main" id="{A0D38E94-BDA0-466A-866C-7D754B54B6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3" name="Freeform: Shape 1212">
                <a:extLst>
                  <a:ext uri="{FF2B5EF4-FFF2-40B4-BE49-F238E27FC236}">
                    <a16:creationId xmlns:a16="http://schemas.microsoft.com/office/drawing/2014/main" id="{2E4807B4-64BB-4BB1-A6C7-B9F8B78FE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4" name="Freeform: Shape 1213">
                <a:extLst>
                  <a:ext uri="{FF2B5EF4-FFF2-40B4-BE49-F238E27FC236}">
                    <a16:creationId xmlns:a16="http://schemas.microsoft.com/office/drawing/2014/main" id="{AB74427A-2B27-4328-8ECD-0166E61D8A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5" name="Freeform: Shape 1214">
                <a:extLst>
                  <a:ext uri="{FF2B5EF4-FFF2-40B4-BE49-F238E27FC236}">
                    <a16:creationId xmlns:a16="http://schemas.microsoft.com/office/drawing/2014/main" id="{058C6F50-4093-4240-B613-EA20F73E29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6" name="Freeform: Shape 1215">
                <a:extLst>
                  <a:ext uri="{FF2B5EF4-FFF2-40B4-BE49-F238E27FC236}">
                    <a16:creationId xmlns:a16="http://schemas.microsoft.com/office/drawing/2014/main" id="{341C2F64-B446-495C-B3ED-DA19115FD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7" name="Freeform: Shape 1216">
                <a:extLst>
                  <a:ext uri="{FF2B5EF4-FFF2-40B4-BE49-F238E27FC236}">
                    <a16:creationId xmlns:a16="http://schemas.microsoft.com/office/drawing/2014/main" id="{DEDDACDA-D780-49ED-88B3-AC1E6CECD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8" name="Freeform: Shape 1217">
                <a:extLst>
                  <a:ext uri="{FF2B5EF4-FFF2-40B4-BE49-F238E27FC236}">
                    <a16:creationId xmlns:a16="http://schemas.microsoft.com/office/drawing/2014/main" id="{3B6F340F-6BFF-4869-B569-850333B1C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9" name="Freeform: Shape 1218">
                <a:extLst>
                  <a:ext uri="{FF2B5EF4-FFF2-40B4-BE49-F238E27FC236}">
                    <a16:creationId xmlns:a16="http://schemas.microsoft.com/office/drawing/2014/main" id="{C4FC277F-1805-46F5-8D99-EE30A5FCD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0" name="Freeform: Shape 1219">
                <a:extLst>
                  <a:ext uri="{FF2B5EF4-FFF2-40B4-BE49-F238E27FC236}">
                    <a16:creationId xmlns:a16="http://schemas.microsoft.com/office/drawing/2014/main" id="{DE3D8861-A4CB-46F2-812C-4857D1E763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1" name="Freeform: Shape 1220">
                <a:extLst>
                  <a:ext uri="{FF2B5EF4-FFF2-40B4-BE49-F238E27FC236}">
                    <a16:creationId xmlns:a16="http://schemas.microsoft.com/office/drawing/2014/main" id="{5C3AD847-D9CA-4EC5-890E-21244786F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2" name="Freeform: Shape 1221">
                <a:extLst>
                  <a:ext uri="{FF2B5EF4-FFF2-40B4-BE49-F238E27FC236}">
                    <a16:creationId xmlns:a16="http://schemas.microsoft.com/office/drawing/2014/main" id="{CA89CE44-4244-411C-A74F-1446D8BC13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3" name="Freeform: Shape 1222">
                <a:extLst>
                  <a:ext uri="{FF2B5EF4-FFF2-40B4-BE49-F238E27FC236}">
                    <a16:creationId xmlns:a16="http://schemas.microsoft.com/office/drawing/2014/main" id="{60E6026F-2714-4620-8EE9-3C55C2D6C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4" name="Freeform: Shape 1223">
                <a:extLst>
                  <a:ext uri="{FF2B5EF4-FFF2-40B4-BE49-F238E27FC236}">
                    <a16:creationId xmlns:a16="http://schemas.microsoft.com/office/drawing/2014/main" id="{C0A828ED-45A9-4D69-975D-19CD36650C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5" name="Freeform: Shape 1224">
                <a:extLst>
                  <a:ext uri="{FF2B5EF4-FFF2-40B4-BE49-F238E27FC236}">
                    <a16:creationId xmlns:a16="http://schemas.microsoft.com/office/drawing/2014/main" id="{970CBCD0-B8B7-483D-A17D-9351A1A47F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6" name="Freeform: Shape 1225">
                <a:extLst>
                  <a:ext uri="{FF2B5EF4-FFF2-40B4-BE49-F238E27FC236}">
                    <a16:creationId xmlns:a16="http://schemas.microsoft.com/office/drawing/2014/main" id="{8BDEF120-B9AE-44F5-B98D-937D9C9293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7" name="Freeform: Shape 1226">
                <a:extLst>
                  <a:ext uri="{FF2B5EF4-FFF2-40B4-BE49-F238E27FC236}">
                    <a16:creationId xmlns:a16="http://schemas.microsoft.com/office/drawing/2014/main" id="{A8C22314-7ABA-46AF-98F6-EA626787D8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8" name="Freeform: Shape 1227">
                <a:extLst>
                  <a:ext uri="{FF2B5EF4-FFF2-40B4-BE49-F238E27FC236}">
                    <a16:creationId xmlns:a16="http://schemas.microsoft.com/office/drawing/2014/main" id="{8E57EC52-CDFD-4DC8-8C7F-DA76CBC94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9" name="Freeform: Shape 1228">
                <a:extLst>
                  <a:ext uri="{FF2B5EF4-FFF2-40B4-BE49-F238E27FC236}">
                    <a16:creationId xmlns:a16="http://schemas.microsoft.com/office/drawing/2014/main" id="{2E44CDAD-CC81-4519-A934-3E75CB58F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0" name="Freeform: Shape 1229">
                <a:extLst>
                  <a:ext uri="{FF2B5EF4-FFF2-40B4-BE49-F238E27FC236}">
                    <a16:creationId xmlns:a16="http://schemas.microsoft.com/office/drawing/2014/main" id="{D7234B76-B5E7-497F-8C9A-BEADE7D2A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1" name="Freeform: Shape 1230">
                <a:extLst>
                  <a:ext uri="{FF2B5EF4-FFF2-40B4-BE49-F238E27FC236}">
                    <a16:creationId xmlns:a16="http://schemas.microsoft.com/office/drawing/2014/main" id="{D308AC98-72DE-4623-8351-5CDBA5F858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2" name="Freeform: Shape 1231">
                <a:extLst>
                  <a:ext uri="{FF2B5EF4-FFF2-40B4-BE49-F238E27FC236}">
                    <a16:creationId xmlns:a16="http://schemas.microsoft.com/office/drawing/2014/main" id="{16BCA60F-A345-4A89-8E76-8F628DE24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3" name="Freeform: Shape 1232">
                <a:extLst>
                  <a:ext uri="{FF2B5EF4-FFF2-40B4-BE49-F238E27FC236}">
                    <a16:creationId xmlns:a16="http://schemas.microsoft.com/office/drawing/2014/main" id="{B712711F-FF52-40E0-8B6D-7AB132EFB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4" name="Freeform: Shape 1233">
                <a:extLst>
                  <a:ext uri="{FF2B5EF4-FFF2-40B4-BE49-F238E27FC236}">
                    <a16:creationId xmlns:a16="http://schemas.microsoft.com/office/drawing/2014/main" id="{EBB99ABA-6734-4713-A9AA-6A0613DB3D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5" name="Freeform: Shape 1234">
                <a:extLst>
                  <a:ext uri="{FF2B5EF4-FFF2-40B4-BE49-F238E27FC236}">
                    <a16:creationId xmlns:a16="http://schemas.microsoft.com/office/drawing/2014/main" id="{A8DBC39A-A841-4DAD-A5EE-BAD254A4FA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6" name="Freeform: Shape 1235">
                <a:extLst>
                  <a:ext uri="{FF2B5EF4-FFF2-40B4-BE49-F238E27FC236}">
                    <a16:creationId xmlns:a16="http://schemas.microsoft.com/office/drawing/2014/main" id="{E88E8002-19BD-4C58-ACEF-D092676D5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7" name="Freeform: Shape 1236">
                <a:extLst>
                  <a:ext uri="{FF2B5EF4-FFF2-40B4-BE49-F238E27FC236}">
                    <a16:creationId xmlns:a16="http://schemas.microsoft.com/office/drawing/2014/main" id="{637DEA0B-D0C3-4386-B016-901208881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8" name="Freeform: Shape 1237">
                <a:extLst>
                  <a:ext uri="{FF2B5EF4-FFF2-40B4-BE49-F238E27FC236}">
                    <a16:creationId xmlns:a16="http://schemas.microsoft.com/office/drawing/2014/main" id="{1E085198-3B84-4E70-8004-5B739F0D0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9" name="Freeform: Shape 1238">
                <a:extLst>
                  <a:ext uri="{FF2B5EF4-FFF2-40B4-BE49-F238E27FC236}">
                    <a16:creationId xmlns:a16="http://schemas.microsoft.com/office/drawing/2014/main" id="{1F8854E4-646B-4843-9429-2E68B3AE9A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0" name="Freeform: Shape 1239">
                <a:extLst>
                  <a:ext uri="{FF2B5EF4-FFF2-40B4-BE49-F238E27FC236}">
                    <a16:creationId xmlns:a16="http://schemas.microsoft.com/office/drawing/2014/main" id="{D75E4420-1C5B-4C29-9622-F3DA7E0BF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1" name="Freeform: Shape 1240">
                <a:extLst>
                  <a:ext uri="{FF2B5EF4-FFF2-40B4-BE49-F238E27FC236}">
                    <a16:creationId xmlns:a16="http://schemas.microsoft.com/office/drawing/2014/main" id="{69099746-E839-480D-A294-3851848558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2" name="Freeform: Shape 1241">
                <a:extLst>
                  <a:ext uri="{FF2B5EF4-FFF2-40B4-BE49-F238E27FC236}">
                    <a16:creationId xmlns:a16="http://schemas.microsoft.com/office/drawing/2014/main" id="{35C60C66-6A6A-42B6-82CE-9F5BCAD5FF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3" name="Freeform: Shape 1242">
                <a:extLst>
                  <a:ext uri="{FF2B5EF4-FFF2-40B4-BE49-F238E27FC236}">
                    <a16:creationId xmlns:a16="http://schemas.microsoft.com/office/drawing/2014/main" id="{A85425DE-B5F8-4166-8F76-168A6E6F5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4" name="Freeform: Shape 1243">
                <a:extLst>
                  <a:ext uri="{FF2B5EF4-FFF2-40B4-BE49-F238E27FC236}">
                    <a16:creationId xmlns:a16="http://schemas.microsoft.com/office/drawing/2014/main" id="{AF5E9558-8664-40E2-818A-C90536250A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5" name="Freeform: Shape 1244">
                <a:extLst>
                  <a:ext uri="{FF2B5EF4-FFF2-40B4-BE49-F238E27FC236}">
                    <a16:creationId xmlns:a16="http://schemas.microsoft.com/office/drawing/2014/main" id="{620CC716-8E51-492E-95F3-7DF5778E8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6" name="Freeform: Shape 1245">
                <a:extLst>
                  <a:ext uri="{FF2B5EF4-FFF2-40B4-BE49-F238E27FC236}">
                    <a16:creationId xmlns:a16="http://schemas.microsoft.com/office/drawing/2014/main" id="{87956267-D439-4A6C-8779-9864DDF69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7" name="Freeform: Shape 1246">
                <a:extLst>
                  <a:ext uri="{FF2B5EF4-FFF2-40B4-BE49-F238E27FC236}">
                    <a16:creationId xmlns:a16="http://schemas.microsoft.com/office/drawing/2014/main" id="{E566625F-0177-4163-AAC6-DD5AA352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8" name="Freeform: Shape 1247">
                <a:extLst>
                  <a:ext uri="{FF2B5EF4-FFF2-40B4-BE49-F238E27FC236}">
                    <a16:creationId xmlns:a16="http://schemas.microsoft.com/office/drawing/2014/main" id="{01580694-1781-46F9-B2C4-76F4689BAD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9" name="Freeform: Shape 1248">
                <a:extLst>
                  <a:ext uri="{FF2B5EF4-FFF2-40B4-BE49-F238E27FC236}">
                    <a16:creationId xmlns:a16="http://schemas.microsoft.com/office/drawing/2014/main" id="{1635D9A5-51BC-49A2-9AE2-4C8147FC5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0" name="Freeform: Shape 1249">
                <a:extLst>
                  <a:ext uri="{FF2B5EF4-FFF2-40B4-BE49-F238E27FC236}">
                    <a16:creationId xmlns:a16="http://schemas.microsoft.com/office/drawing/2014/main" id="{B6D58AC8-F8B3-4C3D-AE9F-26677AE638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1" name="Freeform: Shape 1250">
                <a:extLst>
                  <a:ext uri="{FF2B5EF4-FFF2-40B4-BE49-F238E27FC236}">
                    <a16:creationId xmlns:a16="http://schemas.microsoft.com/office/drawing/2014/main" id="{53CA316E-6515-47CF-9F53-7A0EE31AF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2" name="Freeform: Shape 1251">
                <a:extLst>
                  <a:ext uri="{FF2B5EF4-FFF2-40B4-BE49-F238E27FC236}">
                    <a16:creationId xmlns:a16="http://schemas.microsoft.com/office/drawing/2014/main" id="{F8E79866-F842-47A5-8D8C-0185FD69D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3" name="Freeform: Shape 1252">
                <a:extLst>
                  <a:ext uri="{FF2B5EF4-FFF2-40B4-BE49-F238E27FC236}">
                    <a16:creationId xmlns:a16="http://schemas.microsoft.com/office/drawing/2014/main" id="{A1939D2F-E660-4CFF-BF9C-2146DD9CC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4" name="Freeform: Shape 1253">
                <a:extLst>
                  <a:ext uri="{FF2B5EF4-FFF2-40B4-BE49-F238E27FC236}">
                    <a16:creationId xmlns:a16="http://schemas.microsoft.com/office/drawing/2014/main" id="{3F048F16-4CC3-406C-93A3-3CEDF31C42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5" name="Freeform: Shape 1254">
                <a:extLst>
                  <a:ext uri="{FF2B5EF4-FFF2-40B4-BE49-F238E27FC236}">
                    <a16:creationId xmlns:a16="http://schemas.microsoft.com/office/drawing/2014/main" id="{BA5658A8-AB7B-409C-A206-50CDD581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6" name="Freeform: Shape 1255">
                <a:extLst>
                  <a:ext uri="{FF2B5EF4-FFF2-40B4-BE49-F238E27FC236}">
                    <a16:creationId xmlns:a16="http://schemas.microsoft.com/office/drawing/2014/main" id="{1A4F8AC2-9FA1-4E5B-ACB2-661CAABFE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7" name="Freeform: Shape 1256">
                <a:extLst>
                  <a:ext uri="{FF2B5EF4-FFF2-40B4-BE49-F238E27FC236}">
                    <a16:creationId xmlns:a16="http://schemas.microsoft.com/office/drawing/2014/main" id="{6438DDE6-AE18-4B2A-92CE-57D6032A1C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8" name="Freeform: Shape 1257">
                <a:extLst>
                  <a:ext uri="{FF2B5EF4-FFF2-40B4-BE49-F238E27FC236}">
                    <a16:creationId xmlns:a16="http://schemas.microsoft.com/office/drawing/2014/main" id="{19B002FA-1035-4DE8-8097-3675A4FB2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9" name="Freeform: Shape 1258">
                <a:extLst>
                  <a:ext uri="{FF2B5EF4-FFF2-40B4-BE49-F238E27FC236}">
                    <a16:creationId xmlns:a16="http://schemas.microsoft.com/office/drawing/2014/main" id="{699ADFD1-CBA1-4C59-A545-CA6EEAF2C4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0" name="Freeform: Shape 1259">
                <a:extLst>
                  <a:ext uri="{FF2B5EF4-FFF2-40B4-BE49-F238E27FC236}">
                    <a16:creationId xmlns:a16="http://schemas.microsoft.com/office/drawing/2014/main" id="{85DDA6CB-B8BF-4E57-BF2E-5C880FAF87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1" name="Freeform: Shape 1260">
                <a:extLst>
                  <a:ext uri="{FF2B5EF4-FFF2-40B4-BE49-F238E27FC236}">
                    <a16:creationId xmlns:a16="http://schemas.microsoft.com/office/drawing/2014/main" id="{6A8B2946-9D70-4DD4-B9B2-606E8F83A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2" name="Freeform: Shape 1261">
                <a:extLst>
                  <a:ext uri="{FF2B5EF4-FFF2-40B4-BE49-F238E27FC236}">
                    <a16:creationId xmlns:a16="http://schemas.microsoft.com/office/drawing/2014/main" id="{C319A466-F3AE-4F1F-BD2F-77D9F148B0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3" name="Freeform: Shape 1262">
                <a:extLst>
                  <a:ext uri="{FF2B5EF4-FFF2-40B4-BE49-F238E27FC236}">
                    <a16:creationId xmlns:a16="http://schemas.microsoft.com/office/drawing/2014/main" id="{C6CF0A07-A757-404E-9880-5AF3D52DE4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4" name="Freeform: Shape 1263">
                <a:extLst>
                  <a:ext uri="{FF2B5EF4-FFF2-40B4-BE49-F238E27FC236}">
                    <a16:creationId xmlns:a16="http://schemas.microsoft.com/office/drawing/2014/main" id="{DD3C2686-5B08-4159-865F-1B0A72E7EB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5" name="Freeform: Shape 1264">
                <a:extLst>
                  <a:ext uri="{FF2B5EF4-FFF2-40B4-BE49-F238E27FC236}">
                    <a16:creationId xmlns:a16="http://schemas.microsoft.com/office/drawing/2014/main" id="{5AAB7354-0524-4F71-83F0-35FAFA9EE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6" name="Freeform: Shape 1265">
                <a:extLst>
                  <a:ext uri="{FF2B5EF4-FFF2-40B4-BE49-F238E27FC236}">
                    <a16:creationId xmlns:a16="http://schemas.microsoft.com/office/drawing/2014/main" id="{C93C7EEE-727B-4A0D-AA01-3B0893F86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7" name="Freeform: Shape 1266">
                <a:extLst>
                  <a:ext uri="{FF2B5EF4-FFF2-40B4-BE49-F238E27FC236}">
                    <a16:creationId xmlns:a16="http://schemas.microsoft.com/office/drawing/2014/main" id="{7F98C909-0D3D-402C-86A1-9647DA57B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8" name="Freeform: Shape 1267">
                <a:extLst>
                  <a:ext uri="{FF2B5EF4-FFF2-40B4-BE49-F238E27FC236}">
                    <a16:creationId xmlns:a16="http://schemas.microsoft.com/office/drawing/2014/main" id="{29CF4616-0FC7-4D90-97D4-47F26C31B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9" name="Freeform: Shape 1268">
                <a:extLst>
                  <a:ext uri="{FF2B5EF4-FFF2-40B4-BE49-F238E27FC236}">
                    <a16:creationId xmlns:a16="http://schemas.microsoft.com/office/drawing/2014/main" id="{A5151952-7057-44BC-B171-EC280CDD3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0" name="Freeform: Shape 1269">
                <a:extLst>
                  <a:ext uri="{FF2B5EF4-FFF2-40B4-BE49-F238E27FC236}">
                    <a16:creationId xmlns:a16="http://schemas.microsoft.com/office/drawing/2014/main" id="{0CC14CA9-836E-4131-9614-CC7AF80C7A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1" name="Freeform: Shape 1270">
                <a:extLst>
                  <a:ext uri="{FF2B5EF4-FFF2-40B4-BE49-F238E27FC236}">
                    <a16:creationId xmlns:a16="http://schemas.microsoft.com/office/drawing/2014/main" id="{B9227461-A59A-437A-A371-0B3DD0510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2" name="Freeform: Shape 1271">
                <a:extLst>
                  <a:ext uri="{FF2B5EF4-FFF2-40B4-BE49-F238E27FC236}">
                    <a16:creationId xmlns:a16="http://schemas.microsoft.com/office/drawing/2014/main" id="{4564435B-AE59-45CC-A733-1D61AB9A5F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3" name="Freeform: Shape 1272">
                <a:extLst>
                  <a:ext uri="{FF2B5EF4-FFF2-40B4-BE49-F238E27FC236}">
                    <a16:creationId xmlns:a16="http://schemas.microsoft.com/office/drawing/2014/main" id="{24964014-4F54-4767-B2A1-1E68A49A2E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4" name="Freeform: Shape 1273">
                <a:extLst>
                  <a:ext uri="{FF2B5EF4-FFF2-40B4-BE49-F238E27FC236}">
                    <a16:creationId xmlns:a16="http://schemas.microsoft.com/office/drawing/2014/main" id="{AB12DA42-BE2F-486C-A207-50F0B2A0D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5" name="Freeform: Shape 1274">
                <a:extLst>
                  <a:ext uri="{FF2B5EF4-FFF2-40B4-BE49-F238E27FC236}">
                    <a16:creationId xmlns:a16="http://schemas.microsoft.com/office/drawing/2014/main" id="{F35083CD-4EE4-48A6-BDE4-DCEB0CD087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6" name="Freeform: Shape 1275">
                <a:extLst>
                  <a:ext uri="{FF2B5EF4-FFF2-40B4-BE49-F238E27FC236}">
                    <a16:creationId xmlns:a16="http://schemas.microsoft.com/office/drawing/2014/main" id="{2ACA69B4-304D-4E76-91E8-B824CC474C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7" name="Freeform: Shape 1276">
                <a:extLst>
                  <a:ext uri="{FF2B5EF4-FFF2-40B4-BE49-F238E27FC236}">
                    <a16:creationId xmlns:a16="http://schemas.microsoft.com/office/drawing/2014/main" id="{05FBB8B7-7087-4F0C-8A80-BA19FA3C5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8" name="Freeform: Shape 1277">
                <a:extLst>
                  <a:ext uri="{FF2B5EF4-FFF2-40B4-BE49-F238E27FC236}">
                    <a16:creationId xmlns:a16="http://schemas.microsoft.com/office/drawing/2014/main" id="{708B546A-B18E-4E08-B52F-1F1FB4515C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9" name="Freeform: Shape 1278">
                <a:extLst>
                  <a:ext uri="{FF2B5EF4-FFF2-40B4-BE49-F238E27FC236}">
                    <a16:creationId xmlns:a16="http://schemas.microsoft.com/office/drawing/2014/main" id="{4D083028-5844-4BA9-91D6-6066256F8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0" name="Freeform: Shape 1279">
                <a:extLst>
                  <a:ext uri="{FF2B5EF4-FFF2-40B4-BE49-F238E27FC236}">
                    <a16:creationId xmlns:a16="http://schemas.microsoft.com/office/drawing/2014/main" id="{46BDB7B8-D976-4509-BB67-E960BEB6E3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1" name="Freeform: Shape 1280">
                <a:extLst>
                  <a:ext uri="{FF2B5EF4-FFF2-40B4-BE49-F238E27FC236}">
                    <a16:creationId xmlns:a16="http://schemas.microsoft.com/office/drawing/2014/main" id="{1F8D90CC-4AD0-49F4-B215-61FD0A2FE8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2" name="Freeform: Shape 1281">
                <a:extLst>
                  <a:ext uri="{FF2B5EF4-FFF2-40B4-BE49-F238E27FC236}">
                    <a16:creationId xmlns:a16="http://schemas.microsoft.com/office/drawing/2014/main" id="{FA255F4C-2D85-48C3-A425-B1B090100A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3" name="Freeform: Shape 1282">
                <a:extLst>
                  <a:ext uri="{FF2B5EF4-FFF2-40B4-BE49-F238E27FC236}">
                    <a16:creationId xmlns:a16="http://schemas.microsoft.com/office/drawing/2014/main" id="{64D88F2F-ACB0-4172-BB9F-71ABC334D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4" name="Freeform: Shape 1283">
                <a:extLst>
                  <a:ext uri="{FF2B5EF4-FFF2-40B4-BE49-F238E27FC236}">
                    <a16:creationId xmlns:a16="http://schemas.microsoft.com/office/drawing/2014/main" id="{6102F024-AF29-4883-BE6C-52EFD02071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5" name="Freeform: Shape 1284">
                <a:extLst>
                  <a:ext uri="{FF2B5EF4-FFF2-40B4-BE49-F238E27FC236}">
                    <a16:creationId xmlns:a16="http://schemas.microsoft.com/office/drawing/2014/main" id="{809DB4B0-EDB8-4635-9A3D-B48E59658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6" name="Freeform: Shape 1285">
                <a:extLst>
                  <a:ext uri="{FF2B5EF4-FFF2-40B4-BE49-F238E27FC236}">
                    <a16:creationId xmlns:a16="http://schemas.microsoft.com/office/drawing/2014/main" id="{BA4BB9B4-19AF-4964-8FDE-1C02C01F3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7" name="Freeform: Shape 1286">
                <a:extLst>
                  <a:ext uri="{FF2B5EF4-FFF2-40B4-BE49-F238E27FC236}">
                    <a16:creationId xmlns:a16="http://schemas.microsoft.com/office/drawing/2014/main" id="{3466ACF5-678D-47AC-A8E1-250FBEA6E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8" name="Freeform: Shape 1287">
                <a:extLst>
                  <a:ext uri="{FF2B5EF4-FFF2-40B4-BE49-F238E27FC236}">
                    <a16:creationId xmlns:a16="http://schemas.microsoft.com/office/drawing/2014/main" id="{CF4BE354-56F1-4CC0-ABC3-CFA2255599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9" name="Freeform: Shape 1288">
                <a:extLst>
                  <a:ext uri="{FF2B5EF4-FFF2-40B4-BE49-F238E27FC236}">
                    <a16:creationId xmlns:a16="http://schemas.microsoft.com/office/drawing/2014/main" id="{1FF6AB4A-7E14-48F4-B58E-D3BCD7F55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0" name="Freeform: Shape 1289">
                <a:extLst>
                  <a:ext uri="{FF2B5EF4-FFF2-40B4-BE49-F238E27FC236}">
                    <a16:creationId xmlns:a16="http://schemas.microsoft.com/office/drawing/2014/main" id="{826A8026-2DFD-4691-81ED-CF8C6C8101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1" name="Freeform: Shape 1290">
                <a:extLst>
                  <a:ext uri="{FF2B5EF4-FFF2-40B4-BE49-F238E27FC236}">
                    <a16:creationId xmlns:a16="http://schemas.microsoft.com/office/drawing/2014/main" id="{DCBE85A3-D478-4EBF-A094-768EDE80E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2" name="Freeform: Shape 1291">
                <a:extLst>
                  <a:ext uri="{FF2B5EF4-FFF2-40B4-BE49-F238E27FC236}">
                    <a16:creationId xmlns:a16="http://schemas.microsoft.com/office/drawing/2014/main" id="{9B03629E-D0C6-47D9-9E55-FB00BFBAD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3" name="Freeform: Shape 1292">
                <a:extLst>
                  <a:ext uri="{FF2B5EF4-FFF2-40B4-BE49-F238E27FC236}">
                    <a16:creationId xmlns:a16="http://schemas.microsoft.com/office/drawing/2014/main" id="{7ECA1C99-3F19-4C93-9683-CDDBE2840F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4" name="Freeform: Shape 1293">
                <a:extLst>
                  <a:ext uri="{FF2B5EF4-FFF2-40B4-BE49-F238E27FC236}">
                    <a16:creationId xmlns:a16="http://schemas.microsoft.com/office/drawing/2014/main" id="{6E53F2EA-BC30-4BEC-BBA5-FF485FD8B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5" name="Freeform: Shape 1294">
                <a:extLst>
                  <a:ext uri="{FF2B5EF4-FFF2-40B4-BE49-F238E27FC236}">
                    <a16:creationId xmlns:a16="http://schemas.microsoft.com/office/drawing/2014/main" id="{4FE941FB-7EBE-489D-B1D8-06BC9E2F78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6" name="Freeform: Shape 1295">
                <a:extLst>
                  <a:ext uri="{FF2B5EF4-FFF2-40B4-BE49-F238E27FC236}">
                    <a16:creationId xmlns:a16="http://schemas.microsoft.com/office/drawing/2014/main" id="{4FCECFFB-D979-4814-99CC-B8C0CCE04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7" name="Freeform: Shape 1296">
                <a:extLst>
                  <a:ext uri="{FF2B5EF4-FFF2-40B4-BE49-F238E27FC236}">
                    <a16:creationId xmlns:a16="http://schemas.microsoft.com/office/drawing/2014/main" id="{5218BC88-1436-4861-9108-ED5C49172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8" name="Freeform: Shape 1297">
                <a:extLst>
                  <a:ext uri="{FF2B5EF4-FFF2-40B4-BE49-F238E27FC236}">
                    <a16:creationId xmlns:a16="http://schemas.microsoft.com/office/drawing/2014/main" id="{7C43492A-8ADB-4CDA-976F-F9159DE14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9" name="Freeform: Shape 1298">
                <a:extLst>
                  <a:ext uri="{FF2B5EF4-FFF2-40B4-BE49-F238E27FC236}">
                    <a16:creationId xmlns:a16="http://schemas.microsoft.com/office/drawing/2014/main" id="{448A8C4E-CD2B-4E83-895D-6B1071C5E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0" name="Freeform: Shape 1299">
                <a:extLst>
                  <a:ext uri="{FF2B5EF4-FFF2-40B4-BE49-F238E27FC236}">
                    <a16:creationId xmlns:a16="http://schemas.microsoft.com/office/drawing/2014/main" id="{2315E315-11E8-4514-BE71-EEA42E237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1" name="Freeform: Shape 1300">
                <a:extLst>
                  <a:ext uri="{FF2B5EF4-FFF2-40B4-BE49-F238E27FC236}">
                    <a16:creationId xmlns:a16="http://schemas.microsoft.com/office/drawing/2014/main" id="{26C36A72-5D83-400B-9DC6-D6A4F7D36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2" name="Freeform: Shape 1301">
                <a:extLst>
                  <a:ext uri="{FF2B5EF4-FFF2-40B4-BE49-F238E27FC236}">
                    <a16:creationId xmlns:a16="http://schemas.microsoft.com/office/drawing/2014/main" id="{DF388598-6DD8-4B12-8DBD-1F8933348E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3" name="Freeform: Shape 1302">
                <a:extLst>
                  <a:ext uri="{FF2B5EF4-FFF2-40B4-BE49-F238E27FC236}">
                    <a16:creationId xmlns:a16="http://schemas.microsoft.com/office/drawing/2014/main" id="{42ADD8C0-C6F0-46A9-8D78-B6026B55B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4" name="Freeform: Shape 1303">
                <a:extLst>
                  <a:ext uri="{FF2B5EF4-FFF2-40B4-BE49-F238E27FC236}">
                    <a16:creationId xmlns:a16="http://schemas.microsoft.com/office/drawing/2014/main" id="{B5CC1749-FD2F-40FD-AA5A-CAFE9C6E2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5" name="Freeform: Shape 1304">
                <a:extLst>
                  <a:ext uri="{FF2B5EF4-FFF2-40B4-BE49-F238E27FC236}">
                    <a16:creationId xmlns:a16="http://schemas.microsoft.com/office/drawing/2014/main" id="{38F5A197-D6C9-4BDB-A9DE-7FFE84B35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6" name="Freeform: Shape 1305">
                <a:extLst>
                  <a:ext uri="{FF2B5EF4-FFF2-40B4-BE49-F238E27FC236}">
                    <a16:creationId xmlns:a16="http://schemas.microsoft.com/office/drawing/2014/main" id="{0B6C64F3-7126-4337-9067-15A64EF535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7" name="Freeform: Shape 1306">
                <a:extLst>
                  <a:ext uri="{FF2B5EF4-FFF2-40B4-BE49-F238E27FC236}">
                    <a16:creationId xmlns:a16="http://schemas.microsoft.com/office/drawing/2014/main" id="{5A902BCF-C9BF-4566-AC1E-1E91502F2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8" name="Freeform: Shape 1307">
                <a:extLst>
                  <a:ext uri="{FF2B5EF4-FFF2-40B4-BE49-F238E27FC236}">
                    <a16:creationId xmlns:a16="http://schemas.microsoft.com/office/drawing/2014/main" id="{09B1FBFF-C965-462A-9B34-D01689CAFE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9" name="Freeform: Shape 1308">
                <a:extLst>
                  <a:ext uri="{FF2B5EF4-FFF2-40B4-BE49-F238E27FC236}">
                    <a16:creationId xmlns:a16="http://schemas.microsoft.com/office/drawing/2014/main" id="{C13CFECF-7502-40A2-92A6-3DBC74DF9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0" name="Freeform: Shape 1309">
                <a:extLst>
                  <a:ext uri="{FF2B5EF4-FFF2-40B4-BE49-F238E27FC236}">
                    <a16:creationId xmlns:a16="http://schemas.microsoft.com/office/drawing/2014/main" id="{01280C84-683C-4088-8E3C-8A98A6749E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1" name="Freeform: Shape 1310">
                <a:extLst>
                  <a:ext uri="{FF2B5EF4-FFF2-40B4-BE49-F238E27FC236}">
                    <a16:creationId xmlns:a16="http://schemas.microsoft.com/office/drawing/2014/main" id="{3747508C-3AE5-4D8D-A086-A46FDBEDE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2" name="Freeform: Shape 1311">
                <a:extLst>
                  <a:ext uri="{FF2B5EF4-FFF2-40B4-BE49-F238E27FC236}">
                    <a16:creationId xmlns:a16="http://schemas.microsoft.com/office/drawing/2014/main" id="{EEC02501-119D-4C07-AB8C-A131B125B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3" name="Freeform: Shape 1312">
                <a:extLst>
                  <a:ext uri="{FF2B5EF4-FFF2-40B4-BE49-F238E27FC236}">
                    <a16:creationId xmlns:a16="http://schemas.microsoft.com/office/drawing/2014/main" id="{8F899201-EDD3-4F1A-89A6-345290E70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4" name="Freeform: Shape 1313">
                <a:extLst>
                  <a:ext uri="{FF2B5EF4-FFF2-40B4-BE49-F238E27FC236}">
                    <a16:creationId xmlns:a16="http://schemas.microsoft.com/office/drawing/2014/main" id="{225488C2-1481-42C0-AE4D-4052F7EFF7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5" name="Freeform: Shape 1314">
                <a:extLst>
                  <a:ext uri="{FF2B5EF4-FFF2-40B4-BE49-F238E27FC236}">
                    <a16:creationId xmlns:a16="http://schemas.microsoft.com/office/drawing/2014/main" id="{84F224FC-B0FB-4A2E-A9BD-0F7CFB241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6" name="Freeform: Shape 1315">
                <a:extLst>
                  <a:ext uri="{FF2B5EF4-FFF2-40B4-BE49-F238E27FC236}">
                    <a16:creationId xmlns:a16="http://schemas.microsoft.com/office/drawing/2014/main" id="{D04F68AF-F37B-4407-8471-E549ADCFAA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7" name="Freeform: Shape 1316">
                <a:extLst>
                  <a:ext uri="{FF2B5EF4-FFF2-40B4-BE49-F238E27FC236}">
                    <a16:creationId xmlns:a16="http://schemas.microsoft.com/office/drawing/2014/main" id="{6030291B-8F7B-4D02-A35F-561C0DAA8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8" name="Freeform: Shape 1317">
                <a:extLst>
                  <a:ext uri="{FF2B5EF4-FFF2-40B4-BE49-F238E27FC236}">
                    <a16:creationId xmlns:a16="http://schemas.microsoft.com/office/drawing/2014/main" id="{3E961417-D5BB-4D51-8FD8-340228425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9" name="Freeform: Shape 1318">
                <a:extLst>
                  <a:ext uri="{FF2B5EF4-FFF2-40B4-BE49-F238E27FC236}">
                    <a16:creationId xmlns:a16="http://schemas.microsoft.com/office/drawing/2014/main" id="{133EAFF3-FE9C-4606-89F9-19982C0FE9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0" name="Freeform: Shape 1319">
                <a:extLst>
                  <a:ext uri="{FF2B5EF4-FFF2-40B4-BE49-F238E27FC236}">
                    <a16:creationId xmlns:a16="http://schemas.microsoft.com/office/drawing/2014/main" id="{01882DC7-070C-47B0-B378-FA112A6CA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1" name="Freeform: Shape 1320">
                <a:extLst>
                  <a:ext uri="{FF2B5EF4-FFF2-40B4-BE49-F238E27FC236}">
                    <a16:creationId xmlns:a16="http://schemas.microsoft.com/office/drawing/2014/main" id="{BDF1B4B0-0A75-4538-A610-727209081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2" name="Freeform: Shape 1321">
                <a:extLst>
                  <a:ext uri="{FF2B5EF4-FFF2-40B4-BE49-F238E27FC236}">
                    <a16:creationId xmlns:a16="http://schemas.microsoft.com/office/drawing/2014/main" id="{6E4AD28E-F206-45E2-9B00-A2E68FFB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3" name="Freeform: Shape 1322">
                <a:extLst>
                  <a:ext uri="{FF2B5EF4-FFF2-40B4-BE49-F238E27FC236}">
                    <a16:creationId xmlns:a16="http://schemas.microsoft.com/office/drawing/2014/main" id="{735023C8-4EFD-461A-8FFD-C78035856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4" name="Freeform: Shape 1323">
                <a:extLst>
                  <a:ext uri="{FF2B5EF4-FFF2-40B4-BE49-F238E27FC236}">
                    <a16:creationId xmlns:a16="http://schemas.microsoft.com/office/drawing/2014/main" id="{7FFEB6B5-C11C-4B5F-BCC4-C86C5659E6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3783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98" name="Rectangle 149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6B9D9-22A2-9834-4463-AE078A06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37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5. Warehouses Table</a:t>
            </a:r>
          </a:p>
        </p:txBody>
      </p:sp>
      <p:grpSp>
        <p:nvGrpSpPr>
          <p:cNvPr id="1500" name="Group 1499">
            <a:extLst>
              <a:ext uri="{FF2B5EF4-FFF2-40B4-BE49-F238E27FC236}">
                <a16:creationId xmlns:a16="http://schemas.microsoft.com/office/drawing/2014/main" id="{268C940D-4516-4630-B49F-65C1A82FE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1501" name="Graphic 212">
              <a:extLst>
                <a:ext uri="{FF2B5EF4-FFF2-40B4-BE49-F238E27FC236}">
                  <a16:creationId xmlns:a16="http://schemas.microsoft.com/office/drawing/2014/main" id="{160C130F-E752-44CF-98A8-75490C2A2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502" name="Graphic 212">
              <a:extLst>
                <a:ext uri="{FF2B5EF4-FFF2-40B4-BE49-F238E27FC236}">
                  <a16:creationId xmlns:a16="http://schemas.microsoft.com/office/drawing/2014/main" id="{9690DAC5-9FBA-4943-959B-751AF2B46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8FB9C315-980A-1B8B-262F-2A74076251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46520" y="1747592"/>
            <a:ext cx="5217173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Role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Stores information about the different warehouses (fulfillment centers) Amazon operates worldwide. This table tracks where products are stored and shipped from.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Key Columns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warehouse_id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</a:rPr>
              <a:t> (Primary Key): Unique identifier for each warehouse.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name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</a:rPr>
              <a:t>: Name of the warehouse (e.g., Amazon Fulfillment Center JFK8).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location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</a:rPr>
              <a:t>: Geographical location of the warehouse (city, state, or country).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manager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</a:rPr>
              <a:t>: Name of the warehouse manager (optional).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504" name="Group 1503">
            <a:extLst>
              <a:ext uri="{FF2B5EF4-FFF2-40B4-BE49-F238E27FC236}">
                <a16:creationId xmlns:a16="http://schemas.microsoft.com/office/drawing/2014/main" id="{C93F2521-5FCA-4EE4-ADB9-C71AB81B8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1531" y="1216299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1505" name="Graphic 190">
              <a:extLst>
                <a:ext uri="{FF2B5EF4-FFF2-40B4-BE49-F238E27FC236}">
                  <a16:creationId xmlns:a16="http://schemas.microsoft.com/office/drawing/2014/main" id="{701F4A7E-EE52-4FFF-847D-941A57F6E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509" name="Freeform: Shape 1508">
                <a:extLst>
                  <a:ext uri="{FF2B5EF4-FFF2-40B4-BE49-F238E27FC236}">
                    <a16:creationId xmlns:a16="http://schemas.microsoft.com/office/drawing/2014/main" id="{44C45BFB-2AD2-45F8-9F4B-9151A686E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0" name="Freeform: Shape 1509">
                <a:extLst>
                  <a:ext uri="{FF2B5EF4-FFF2-40B4-BE49-F238E27FC236}">
                    <a16:creationId xmlns:a16="http://schemas.microsoft.com/office/drawing/2014/main" id="{82FD8094-5F5E-411D-96E3-0D8E76B94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506" name="Graphic 190">
              <a:extLst>
                <a:ext uri="{FF2B5EF4-FFF2-40B4-BE49-F238E27FC236}">
                  <a16:creationId xmlns:a16="http://schemas.microsoft.com/office/drawing/2014/main" id="{F3FB933A-7D1C-4A1F-9589-2006261FD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507" name="Freeform: Shape 1506">
                <a:extLst>
                  <a:ext uri="{FF2B5EF4-FFF2-40B4-BE49-F238E27FC236}">
                    <a16:creationId xmlns:a16="http://schemas.microsoft.com/office/drawing/2014/main" id="{965C4036-D195-4D1E-B436-A03795967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8" name="Freeform: Shape 1507">
                <a:extLst>
                  <a:ext uri="{FF2B5EF4-FFF2-40B4-BE49-F238E27FC236}">
                    <a16:creationId xmlns:a16="http://schemas.microsoft.com/office/drawing/2014/main" id="{54F38E9F-35FC-437D-BE4E-33FDF6056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91" name="Picture 90" descr="3D rendering of a shape hole toy with square, triangle, and circle shapes">
            <a:extLst>
              <a:ext uri="{FF2B5EF4-FFF2-40B4-BE49-F238E27FC236}">
                <a16:creationId xmlns:a16="http://schemas.microsoft.com/office/drawing/2014/main" id="{BE16F701-E369-C89C-F873-7F29A62D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07" r="13217" b="-4"/>
          <a:stretch/>
        </p:blipFill>
        <p:spPr>
          <a:xfrm>
            <a:off x="7253021" y="1820334"/>
            <a:ext cx="3555043" cy="3217333"/>
          </a:xfrm>
          <a:prstGeom prst="rect">
            <a:avLst/>
          </a:prstGeom>
        </p:spPr>
      </p:pic>
      <p:grpSp>
        <p:nvGrpSpPr>
          <p:cNvPr id="1512" name="Group 1511">
            <a:extLst>
              <a:ext uri="{FF2B5EF4-FFF2-40B4-BE49-F238E27FC236}">
                <a16:creationId xmlns:a16="http://schemas.microsoft.com/office/drawing/2014/main" id="{2B7E220D-70BE-46E1-87EA-9239C1082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154385" y="4466592"/>
            <a:ext cx="1443404" cy="1443428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1513" name="Graphic 4">
              <a:extLst>
                <a:ext uri="{FF2B5EF4-FFF2-40B4-BE49-F238E27FC236}">
                  <a16:creationId xmlns:a16="http://schemas.microsoft.com/office/drawing/2014/main" id="{FC1A5110-77D2-40E7-81AD-268BA675F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1630" name="Freeform: Shape 1629">
                <a:extLst>
                  <a:ext uri="{FF2B5EF4-FFF2-40B4-BE49-F238E27FC236}">
                    <a16:creationId xmlns:a16="http://schemas.microsoft.com/office/drawing/2014/main" id="{4FA2A3FD-1B3F-42AF-BC02-85F36E056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1" name="Freeform: Shape 1630">
                <a:extLst>
                  <a:ext uri="{FF2B5EF4-FFF2-40B4-BE49-F238E27FC236}">
                    <a16:creationId xmlns:a16="http://schemas.microsoft.com/office/drawing/2014/main" id="{7AD487CA-8FBC-4540-AC49-97AE50C651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2" name="Freeform: Shape 1631">
                <a:extLst>
                  <a:ext uri="{FF2B5EF4-FFF2-40B4-BE49-F238E27FC236}">
                    <a16:creationId xmlns:a16="http://schemas.microsoft.com/office/drawing/2014/main" id="{0D84CF57-47D1-43F3-A27F-4554C8874D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3" name="Freeform: Shape 1632">
                <a:extLst>
                  <a:ext uri="{FF2B5EF4-FFF2-40B4-BE49-F238E27FC236}">
                    <a16:creationId xmlns:a16="http://schemas.microsoft.com/office/drawing/2014/main" id="{CBEE7FBD-98AD-4AD4-8928-24BF44632D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4" name="Freeform: Shape 1633">
                <a:extLst>
                  <a:ext uri="{FF2B5EF4-FFF2-40B4-BE49-F238E27FC236}">
                    <a16:creationId xmlns:a16="http://schemas.microsoft.com/office/drawing/2014/main" id="{84FD382E-B389-4D8F-A55E-6DFA291F0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5" name="Freeform: Shape 1634">
                <a:extLst>
                  <a:ext uri="{FF2B5EF4-FFF2-40B4-BE49-F238E27FC236}">
                    <a16:creationId xmlns:a16="http://schemas.microsoft.com/office/drawing/2014/main" id="{98382AB7-ABEA-406A-BC9C-E929CB72C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6" name="Freeform: Shape 1635">
                <a:extLst>
                  <a:ext uri="{FF2B5EF4-FFF2-40B4-BE49-F238E27FC236}">
                    <a16:creationId xmlns:a16="http://schemas.microsoft.com/office/drawing/2014/main" id="{687410AC-739F-4AF0-B3F3-BA1EE2D846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7" name="Freeform: Shape 1636">
                <a:extLst>
                  <a:ext uri="{FF2B5EF4-FFF2-40B4-BE49-F238E27FC236}">
                    <a16:creationId xmlns:a16="http://schemas.microsoft.com/office/drawing/2014/main" id="{297F7ECB-7025-4A18-B6C1-9A8F179D8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8" name="Freeform: Shape 1637">
                <a:extLst>
                  <a:ext uri="{FF2B5EF4-FFF2-40B4-BE49-F238E27FC236}">
                    <a16:creationId xmlns:a16="http://schemas.microsoft.com/office/drawing/2014/main" id="{E8BF277F-8AC7-4B9F-A748-658BC32F4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9" name="Freeform: Shape 1638">
                <a:extLst>
                  <a:ext uri="{FF2B5EF4-FFF2-40B4-BE49-F238E27FC236}">
                    <a16:creationId xmlns:a16="http://schemas.microsoft.com/office/drawing/2014/main" id="{3861EEE4-BFC2-47F9-B33D-2CF7EF91D1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0" name="Freeform: Shape 1639">
                <a:extLst>
                  <a:ext uri="{FF2B5EF4-FFF2-40B4-BE49-F238E27FC236}">
                    <a16:creationId xmlns:a16="http://schemas.microsoft.com/office/drawing/2014/main" id="{6EDB4948-A661-493E-A726-89FD160435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1" name="Freeform: Shape 1640">
                <a:extLst>
                  <a:ext uri="{FF2B5EF4-FFF2-40B4-BE49-F238E27FC236}">
                    <a16:creationId xmlns:a16="http://schemas.microsoft.com/office/drawing/2014/main" id="{690295D3-F01C-40D4-AC18-38CDB597D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2" name="Freeform: Shape 1641">
                <a:extLst>
                  <a:ext uri="{FF2B5EF4-FFF2-40B4-BE49-F238E27FC236}">
                    <a16:creationId xmlns:a16="http://schemas.microsoft.com/office/drawing/2014/main" id="{DE279E4F-F139-423E-AF42-7C309EE9E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3" name="Freeform: Shape 1642">
                <a:extLst>
                  <a:ext uri="{FF2B5EF4-FFF2-40B4-BE49-F238E27FC236}">
                    <a16:creationId xmlns:a16="http://schemas.microsoft.com/office/drawing/2014/main" id="{BE503EF8-F0B7-4F0E-B82E-742BB8DB8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4" name="Freeform: Shape 1643">
                <a:extLst>
                  <a:ext uri="{FF2B5EF4-FFF2-40B4-BE49-F238E27FC236}">
                    <a16:creationId xmlns:a16="http://schemas.microsoft.com/office/drawing/2014/main" id="{8BF1F2E6-2E0A-4F5C-AF29-167B9214D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5" name="Freeform: Shape 1644">
                <a:extLst>
                  <a:ext uri="{FF2B5EF4-FFF2-40B4-BE49-F238E27FC236}">
                    <a16:creationId xmlns:a16="http://schemas.microsoft.com/office/drawing/2014/main" id="{D465F6F4-1BA9-4F7B-9980-3571C7C5C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6" name="Freeform: Shape 1645">
                <a:extLst>
                  <a:ext uri="{FF2B5EF4-FFF2-40B4-BE49-F238E27FC236}">
                    <a16:creationId xmlns:a16="http://schemas.microsoft.com/office/drawing/2014/main" id="{FFF3428D-3135-4073-AB27-8292AA421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7" name="Freeform: Shape 1646">
                <a:extLst>
                  <a:ext uri="{FF2B5EF4-FFF2-40B4-BE49-F238E27FC236}">
                    <a16:creationId xmlns:a16="http://schemas.microsoft.com/office/drawing/2014/main" id="{2EE4FAE5-DC40-43E2-BACB-84C2CCDA3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8" name="Freeform: Shape 1647">
                <a:extLst>
                  <a:ext uri="{FF2B5EF4-FFF2-40B4-BE49-F238E27FC236}">
                    <a16:creationId xmlns:a16="http://schemas.microsoft.com/office/drawing/2014/main" id="{97E1E565-91F8-469C-998D-413D4E3D00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9" name="Freeform: Shape 1648">
                <a:extLst>
                  <a:ext uri="{FF2B5EF4-FFF2-40B4-BE49-F238E27FC236}">
                    <a16:creationId xmlns:a16="http://schemas.microsoft.com/office/drawing/2014/main" id="{7AADD30B-6564-45CD-A760-00AD0ED73C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0" name="Freeform: Shape 1649">
                <a:extLst>
                  <a:ext uri="{FF2B5EF4-FFF2-40B4-BE49-F238E27FC236}">
                    <a16:creationId xmlns:a16="http://schemas.microsoft.com/office/drawing/2014/main" id="{3B9ABBD5-5E76-4812-A4CF-2A8B16A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1" name="Freeform: Shape 1650">
                <a:extLst>
                  <a:ext uri="{FF2B5EF4-FFF2-40B4-BE49-F238E27FC236}">
                    <a16:creationId xmlns:a16="http://schemas.microsoft.com/office/drawing/2014/main" id="{2F97912E-EDA5-4A75-A106-B25426BB6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2" name="Freeform: Shape 1651">
                <a:extLst>
                  <a:ext uri="{FF2B5EF4-FFF2-40B4-BE49-F238E27FC236}">
                    <a16:creationId xmlns:a16="http://schemas.microsoft.com/office/drawing/2014/main" id="{A8D15062-DCA7-43EE-AB75-CD9C80F3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3" name="Freeform: Shape 1652">
                <a:extLst>
                  <a:ext uri="{FF2B5EF4-FFF2-40B4-BE49-F238E27FC236}">
                    <a16:creationId xmlns:a16="http://schemas.microsoft.com/office/drawing/2014/main" id="{80EB5712-3433-46B4-A8DF-04A8D03E3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4" name="Freeform: Shape 1653">
                <a:extLst>
                  <a:ext uri="{FF2B5EF4-FFF2-40B4-BE49-F238E27FC236}">
                    <a16:creationId xmlns:a16="http://schemas.microsoft.com/office/drawing/2014/main" id="{6F3BFE28-EB41-4640-802B-FAA4F7378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5" name="Freeform: Shape 1654">
                <a:extLst>
                  <a:ext uri="{FF2B5EF4-FFF2-40B4-BE49-F238E27FC236}">
                    <a16:creationId xmlns:a16="http://schemas.microsoft.com/office/drawing/2014/main" id="{203F4E0E-E3AE-4B10-B1BC-529CC3CD0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6" name="Freeform: Shape 1655">
                <a:extLst>
                  <a:ext uri="{FF2B5EF4-FFF2-40B4-BE49-F238E27FC236}">
                    <a16:creationId xmlns:a16="http://schemas.microsoft.com/office/drawing/2014/main" id="{1B83F41D-7419-46EC-8C00-37127DC3AA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7" name="Freeform: Shape 1656">
                <a:extLst>
                  <a:ext uri="{FF2B5EF4-FFF2-40B4-BE49-F238E27FC236}">
                    <a16:creationId xmlns:a16="http://schemas.microsoft.com/office/drawing/2014/main" id="{9991303F-ED54-4483-97A9-3143D1CA7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8" name="Freeform: Shape 1657">
                <a:extLst>
                  <a:ext uri="{FF2B5EF4-FFF2-40B4-BE49-F238E27FC236}">
                    <a16:creationId xmlns:a16="http://schemas.microsoft.com/office/drawing/2014/main" id="{0B99A87F-D826-40DC-B688-B209D5253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9" name="Freeform: Shape 1658">
                <a:extLst>
                  <a:ext uri="{FF2B5EF4-FFF2-40B4-BE49-F238E27FC236}">
                    <a16:creationId xmlns:a16="http://schemas.microsoft.com/office/drawing/2014/main" id="{3CB798D6-E3C9-41B2-8F20-F0CF870681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0" name="Freeform: Shape 1659">
                <a:extLst>
                  <a:ext uri="{FF2B5EF4-FFF2-40B4-BE49-F238E27FC236}">
                    <a16:creationId xmlns:a16="http://schemas.microsoft.com/office/drawing/2014/main" id="{9CF03CDA-070F-49AE-B37C-4D08A1BAD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1" name="Freeform: Shape 1660">
                <a:extLst>
                  <a:ext uri="{FF2B5EF4-FFF2-40B4-BE49-F238E27FC236}">
                    <a16:creationId xmlns:a16="http://schemas.microsoft.com/office/drawing/2014/main" id="{D4CBFC42-413D-4BC6-9BEA-078040C01E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2" name="Freeform: Shape 1661">
                <a:extLst>
                  <a:ext uri="{FF2B5EF4-FFF2-40B4-BE49-F238E27FC236}">
                    <a16:creationId xmlns:a16="http://schemas.microsoft.com/office/drawing/2014/main" id="{24A02437-3BDD-4242-9C52-0DB006A35E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3" name="Freeform: Shape 1662">
                <a:extLst>
                  <a:ext uri="{FF2B5EF4-FFF2-40B4-BE49-F238E27FC236}">
                    <a16:creationId xmlns:a16="http://schemas.microsoft.com/office/drawing/2014/main" id="{7209D1D0-DC11-43F3-8050-D8C01D3B62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4" name="Freeform: Shape 1663">
                <a:extLst>
                  <a:ext uri="{FF2B5EF4-FFF2-40B4-BE49-F238E27FC236}">
                    <a16:creationId xmlns:a16="http://schemas.microsoft.com/office/drawing/2014/main" id="{8A37369D-62F1-4A67-B1A1-658CBED41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5" name="Freeform: Shape 1664">
                <a:extLst>
                  <a:ext uri="{FF2B5EF4-FFF2-40B4-BE49-F238E27FC236}">
                    <a16:creationId xmlns:a16="http://schemas.microsoft.com/office/drawing/2014/main" id="{68CD3744-B811-40BE-B10F-4D5B1AA93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6" name="Freeform: Shape 1665">
                <a:extLst>
                  <a:ext uri="{FF2B5EF4-FFF2-40B4-BE49-F238E27FC236}">
                    <a16:creationId xmlns:a16="http://schemas.microsoft.com/office/drawing/2014/main" id="{3048B8EA-2CD0-40CF-B570-BD99E0F77C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7" name="Freeform: Shape 1666">
                <a:extLst>
                  <a:ext uri="{FF2B5EF4-FFF2-40B4-BE49-F238E27FC236}">
                    <a16:creationId xmlns:a16="http://schemas.microsoft.com/office/drawing/2014/main" id="{2D8EA840-350B-405A-A1BB-40D93A00ED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8" name="Freeform: Shape 1667">
                <a:extLst>
                  <a:ext uri="{FF2B5EF4-FFF2-40B4-BE49-F238E27FC236}">
                    <a16:creationId xmlns:a16="http://schemas.microsoft.com/office/drawing/2014/main" id="{6BFAC7FE-90ED-4400-9E88-D3EB802CF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9" name="Freeform: Shape 1668">
                <a:extLst>
                  <a:ext uri="{FF2B5EF4-FFF2-40B4-BE49-F238E27FC236}">
                    <a16:creationId xmlns:a16="http://schemas.microsoft.com/office/drawing/2014/main" id="{F8A49AFF-4D6A-4290-A811-6ADBC2A2A5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0" name="Freeform: Shape 1669">
                <a:extLst>
                  <a:ext uri="{FF2B5EF4-FFF2-40B4-BE49-F238E27FC236}">
                    <a16:creationId xmlns:a16="http://schemas.microsoft.com/office/drawing/2014/main" id="{A5267CD0-3312-488A-ADC9-2A215FC9B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1" name="Freeform: Shape 1670">
                <a:extLst>
                  <a:ext uri="{FF2B5EF4-FFF2-40B4-BE49-F238E27FC236}">
                    <a16:creationId xmlns:a16="http://schemas.microsoft.com/office/drawing/2014/main" id="{734AF3AE-4171-471C-AFDE-0A4B563D9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2" name="Freeform: Shape 1671">
                <a:extLst>
                  <a:ext uri="{FF2B5EF4-FFF2-40B4-BE49-F238E27FC236}">
                    <a16:creationId xmlns:a16="http://schemas.microsoft.com/office/drawing/2014/main" id="{9761283D-6867-470C-85BB-833A5997B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3" name="Freeform: Shape 1672">
                <a:extLst>
                  <a:ext uri="{FF2B5EF4-FFF2-40B4-BE49-F238E27FC236}">
                    <a16:creationId xmlns:a16="http://schemas.microsoft.com/office/drawing/2014/main" id="{232907EC-87D6-4A76-97C7-ED83798B8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4" name="Freeform: Shape 1673">
                <a:extLst>
                  <a:ext uri="{FF2B5EF4-FFF2-40B4-BE49-F238E27FC236}">
                    <a16:creationId xmlns:a16="http://schemas.microsoft.com/office/drawing/2014/main" id="{9AE06A14-FDDB-4888-9F8A-C027B6FC7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5" name="Freeform: Shape 1674">
                <a:extLst>
                  <a:ext uri="{FF2B5EF4-FFF2-40B4-BE49-F238E27FC236}">
                    <a16:creationId xmlns:a16="http://schemas.microsoft.com/office/drawing/2014/main" id="{408FBBF8-91F0-43DF-84FE-8585BD4C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6" name="Freeform: Shape 1675">
                <a:extLst>
                  <a:ext uri="{FF2B5EF4-FFF2-40B4-BE49-F238E27FC236}">
                    <a16:creationId xmlns:a16="http://schemas.microsoft.com/office/drawing/2014/main" id="{40F8B312-3204-4812-9CED-599503CC0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7" name="Freeform: Shape 1676">
                <a:extLst>
                  <a:ext uri="{FF2B5EF4-FFF2-40B4-BE49-F238E27FC236}">
                    <a16:creationId xmlns:a16="http://schemas.microsoft.com/office/drawing/2014/main" id="{B3163C36-49A9-42CD-84AB-945A548107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8" name="Freeform: Shape 1677">
                <a:extLst>
                  <a:ext uri="{FF2B5EF4-FFF2-40B4-BE49-F238E27FC236}">
                    <a16:creationId xmlns:a16="http://schemas.microsoft.com/office/drawing/2014/main" id="{C737819E-C741-419C-8B07-6CBF226F4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9" name="Freeform: Shape 1678">
                <a:extLst>
                  <a:ext uri="{FF2B5EF4-FFF2-40B4-BE49-F238E27FC236}">
                    <a16:creationId xmlns:a16="http://schemas.microsoft.com/office/drawing/2014/main" id="{86094C82-164A-490B-A711-CBC5914A7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0" name="Freeform: Shape 1679">
                <a:extLst>
                  <a:ext uri="{FF2B5EF4-FFF2-40B4-BE49-F238E27FC236}">
                    <a16:creationId xmlns:a16="http://schemas.microsoft.com/office/drawing/2014/main" id="{B97614F7-51E5-4AEF-B768-8C452874D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1" name="Freeform: Shape 1680">
                <a:extLst>
                  <a:ext uri="{FF2B5EF4-FFF2-40B4-BE49-F238E27FC236}">
                    <a16:creationId xmlns:a16="http://schemas.microsoft.com/office/drawing/2014/main" id="{B6227872-28BD-445D-96AD-EF00622F8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2" name="Freeform: Shape 1681">
                <a:extLst>
                  <a:ext uri="{FF2B5EF4-FFF2-40B4-BE49-F238E27FC236}">
                    <a16:creationId xmlns:a16="http://schemas.microsoft.com/office/drawing/2014/main" id="{C1DC2CF0-2FA0-43FC-9509-0C6DB072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3" name="Freeform: Shape 1682">
                <a:extLst>
                  <a:ext uri="{FF2B5EF4-FFF2-40B4-BE49-F238E27FC236}">
                    <a16:creationId xmlns:a16="http://schemas.microsoft.com/office/drawing/2014/main" id="{9795B481-57FF-4E8E-83AA-E5D2E3E2F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4" name="Freeform: Shape 1683">
                <a:extLst>
                  <a:ext uri="{FF2B5EF4-FFF2-40B4-BE49-F238E27FC236}">
                    <a16:creationId xmlns:a16="http://schemas.microsoft.com/office/drawing/2014/main" id="{148378AF-5FAD-46E5-9709-EA405E6749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5" name="Freeform: Shape 1684">
                <a:extLst>
                  <a:ext uri="{FF2B5EF4-FFF2-40B4-BE49-F238E27FC236}">
                    <a16:creationId xmlns:a16="http://schemas.microsoft.com/office/drawing/2014/main" id="{A673CCD4-0D19-45A5-A1E8-0C6F8E2C41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6" name="Freeform: Shape 1685">
                <a:extLst>
                  <a:ext uri="{FF2B5EF4-FFF2-40B4-BE49-F238E27FC236}">
                    <a16:creationId xmlns:a16="http://schemas.microsoft.com/office/drawing/2014/main" id="{EE686E15-638D-450E-BD41-9EEC16695B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7" name="Freeform: Shape 1686">
                <a:extLst>
                  <a:ext uri="{FF2B5EF4-FFF2-40B4-BE49-F238E27FC236}">
                    <a16:creationId xmlns:a16="http://schemas.microsoft.com/office/drawing/2014/main" id="{19970629-2923-493A-A315-FA7EDF131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8" name="Freeform: Shape 1687">
                <a:extLst>
                  <a:ext uri="{FF2B5EF4-FFF2-40B4-BE49-F238E27FC236}">
                    <a16:creationId xmlns:a16="http://schemas.microsoft.com/office/drawing/2014/main" id="{D8839461-CBD3-4A9A-BBCF-09A8835874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9" name="Freeform: Shape 1688">
                <a:extLst>
                  <a:ext uri="{FF2B5EF4-FFF2-40B4-BE49-F238E27FC236}">
                    <a16:creationId xmlns:a16="http://schemas.microsoft.com/office/drawing/2014/main" id="{06ACA65A-A638-4499-9A58-4BBB2D8502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0" name="Freeform: Shape 1689">
                <a:extLst>
                  <a:ext uri="{FF2B5EF4-FFF2-40B4-BE49-F238E27FC236}">
                    <a16:creationId xmlns:a16="http://schemas.microsoft.com/office/drawing/2014/main" id="{1E2A7DEF-7652-4468-8E3F-6FF0C0A9F9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1" name="Freeform: Shape 1690">
                <a:extLst>
                  <a:ext uri="{FF2B5EF4-FFF2-40B4-BE49-F238E27FC236}">
                    <a16:creationId xmlns:a16="http://schemas.microsoft.com/office/drawing/2014/main" id="{B20F00C4-6808-4F91-8495-A7C27E49A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2" name="Freeform: Shape 1691">
                <a:extLst>
                  <a:ext uri="{FF2B5EF4-FFF2-40B4-BE49-F238E27FC236}">
                    <a16:creationId xmlns:a16="http://schemas.microsoft.com/office/drawing/2014/main" id="{4254291C-CB21-424F-AF32-0C70F1642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3" name="Freeform: Shape 1692">
                <a:extLst>
                  <a:ext uri="{FF2B5EF4-FFF2-40B4-BE49-F238E27FC236}">
                    <a16:creationId xmlns:a16="http://schemas.microsoft.com/office/drawing/2014/main" id="{C6D37468-BE92-4741-86A9-1417F2AA4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4" name="Freeform: Shape 1693">
                <a:extLst>
                  <a:ext uri="{FF2B5EF4-FFF2-40B4-BE49-F238E27FC236}">
                    <a16:creationId xmlns:a16="http://schemas.microsoft.com/office/drawing/2014/main" id="{2A361414-EF46-4101-B08C-BA761D10D3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5" name="Freeform: Shape 1694">
                <a:extLst>
                  <a:ext uri="{FF2B5EF4-FFF2-40B4-BE49-F238E27FC236}">
                    <a16:creationId xmlns:a16="http://schemas.microsoft.com/office/drawing/2014/main" id="{62B99449-370E-4EEE-9DB6-159197F27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6" name="Freeform: Shape 1695">
                <a:extLst>
                  <a:ext uri="{FF2B5EF4-FFF2-40B4-BE49-F238E27FC236}">
                    <a16:creationId xmlns:a16="http://schemas.microsoft.com/office/drawing/2014/main" id="{FAA977E9-699A-4D73-B0CF-CE0C4EB2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7" name="Freeform: Shape 1696">
                <a:extLst>
                  <a:ext uri="{FF2B5EF4-FFF2-40B4-BE49-F238E27FC236}">
                    <a16:creationId xmlns:a16="http://schemas.microsoft.com/office/drawing/2014/main" id="{9EDD115C-F555-4352-B8FB-C7F9829FAA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8" name="Freeform: Shape 1697">
                <a:extLst>
                  <a:ext uri="{FF2B5EF4-FFF2-40B4-BE49-F238E27FC236}">
                    <a16:creationId xmlns:a16="http://schemas.microsoft.com/office/drawing/2014/main" id="{9454379A-04D7-4413-8E59-262DB6BCD1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9" name="Freeform: Shape 1698">
                <a:extLst>
                  <a:ext uri="{FF2B5EF4-FFF2-40B4-BE49-F238E27FC236}">
                    <a16:creationId xmlns:a16="http://schemas.microsoft.com/office/drawing/2014/main" id="{8E65F25A-79A5-4F0D-A340-475979F2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0" name="Freeform: Shape 1699">
                <a:extLst>
                  <a:ext uri="{FF2B5EF4-FFF2-40B4-BE49-F238E27FC236}">
                    <a16:creationId xmlns:a16="http://schemas.microsoft.com/office/drawing/2014/main" id="{838E1E5B-3968-49BD-843C-C8C0F44C6E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1" name="Freeform: Shape 1700">
                <a:extLst>
                  <a:ext uri="{FF2B5EF4-FFF2-40B4-BE49-F238E27FC236}">
                    <a16:creationId xmlns:a16="http://schemas.microsoft.com/office/drawing/2014/main" id="{94CA466D-7602-4464-BAB2-071A59F8A9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2" name="Freeform: Shape 1701">
                <a:extLst>
                  <a:ext uri="{FF2B5EF4-FFF2-40B4-BE49-F238E27FC236}">
                    <a16:creationId xmlns:a16="http://schemas.microsoft.com/office/drawing/2014/main" id="{4A1357E7-09DA-4B68-A637-F277764E9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3" name="Freeform: Shape 1702">
                <a:extLst>
                  <a:ext uri="{FF2B5EF4-FFF2-40B4-BE49-F238E27FC236}">
                    <a16:creationId xmlns:a16="http://schemas.microsoft.com/office/drawing/2014/main" id="{1EFCA436-DAC9-4B9E-82BE-E0DE3F5C8A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4" name="Freeform: Shape 1703">
                <a:extLst>
                  <a:ext uri="{FF2B5EF4-FFF2-40B4-BE49-F238E27FC236}">
                    <a16:creationId xmlns:a16="http://schemas.microsoft.com/office/drawing/2014/main" id="{FA482722-F397-4F01-97DD-D018FE637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5" name="Freeform: Shape 1704">
                <a:extLst>
                  <a:ext uri="{FF2B5EF4-FFF2-40B4-BE49-F238E27FC236}">
                    <a16:creationId xmlns:a16="http://schemas.microsoft.com/office/drawing/2014/main" id="{5CF6C289-6A1B-4031-84CC-4DA52D08ED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6" name="Freeform: Shape 1705">
                <a:extLst>
                  <a:ext uri="{FF2B5EF4-FFF2-40B4-BE49-F238E27FC236}">
                    <a16:creationId xmlns:a16="http://schemas.microsoft.com/office/drawing/2014/main" id="{42F190D1-D9E1-46D5-A212-6560B860B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7" name="Freeform: Shape 1706">
                <a:extLst>
                  <a:ext uri="{FF2B5EF4-FFF2-40B4-BE49-F238E27FC236}">
                    <a16:creationId xmlns:a16="http://schemas.microsoft.com/office/drawing/2014/main" id="{08ADD086-4DD1-4EBA-BC75-CD93AE4D44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8" name="Freeform: Shape 1707">
                <a:extLst>
                  <a:ext uri="{FF2B5EF4-FFF2-40B4-BE49-F238E27FC236}">
                    <a16:creationId xmlns:a16="http://schemas.microsoft.com/office/drawing/2014/main" id="{75A280D7-478F-468E-9644-B09B8FDEB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9" name="Freeform: Shape 1708">
                <a:extLst>
                  <a:ext uri="{FF2B5EF4-FFF2-40B4-BE49-F238E27FC236}">
                    <a16:creationId xmlns:a16="http://schemas.microsoft.com/office/drawing/2014/main" id="{C9BE9354-BB23-458F-9AE3-DD8AC4F1E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0" name="Freeform: Shape 1709">
                <a:extLst>
                  <a:ext uri="{FF2B5EF4-FFF2-40B4-BE49-F238E27FC236}">
                    <a16:creationId xmlns:a16="http://schemas.microsoft.com/office/drawing/2014/main" id="{861A354D-F521-44EF-9140-7393D26D2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1" name="Freeform: Shape 1710">
                <a:extLst>
                  <a:ext uri="{FF2B5EF4-FFF2-40B4-BE49-F238E27FC236}">
                    <a16:creationId xmlns:a16="http://schemas.microsoft.com/office/drawing/2014/main" id="{C76B3340-3BF4-4FB9-B7FA-751617C73B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2" name="Freeform: Shape 1711">
                <a:extLst>
                  <a:ext uri="{FF2B5EF4-FFF2-40B4-BE49-F238E27FC236}">
                    <a16:creationId xmlns:a16="http://schemas.microsoft.com/office/drawing/2014/main" id="{C802BF6D-7C7F-41BF-B0CA-C5E6AFABB3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3" name="Freeform: Shape 1712">
                <a:extLst>
                  <a:ext uri="{FF2B5EF4-FFF2-40B4-BE49-F238E27FC236}">
                    <a16:creationId xmlns:a16="http://schemas.microsoft.com/office/drawing/2014/main" id="{712FB0EF-009B-4384-BD25-D3C6EBCC9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4" name="Freeform: Shape 1713">
                <a:extLst>
                  <a:ext uri="{FF2B5EF4-FFF2-40B4-BE49-F238E27FC236}">
                    <a16:creationId xmlns:a16="http://schemas.microsoft.com/office/drawing/2014/main" id="{922F2BA9-9373-465D-8F24-F58DB9B1B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5" name="Freeform: Shape 1714">
                <a:extLst>
                  <a:ext uri="{FF2B5EF4-FFF2-40B4-BE49-F238E27FC236}">
                    <a16:creationId xmlns:a16="http://schemas.microsoft.com/office/drawing/2014/main" id="{4FAD72B3-1B8B-4B05-B201-419A776FB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6" name="Freeform: Shape 1715">
                <a:extLst>
                  <a:ext uri="{FF2B5EF4-FFF2-40B4-BE49-F238E27FC236}">
                    <a16:creationId xmlns:a16="http://schemas.microsoft.com/office/drawing/2014/main" id="{AC81E68B-1417-445D-9B51-60A0F91E5B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7" name="Freeform: Shape 1716">
                <a:extLst>
                  <a:ext uri="{FF2B5EF4-FFF2-40B4-BE49-F238E27FC236}">
                    <a16:creationId xmlns:a16="http://schemas.microsoft.com/office/drawing/2014/main" id="{7D5A9E27-E07F-4466-9021-D25D85CDC9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8" name="Freeform: Shape 1717">
                <a:extLst>
                  <a:ext uri="{FF2B5EF4-FFF2-40B4-BE49-F238E27FC236}">
                    <a16:creationId xmlns:a16="http://schemas.microsoft.com/office/drawing/2014/main" id="{CF5DC41D-2B9C-4659-9F3E-C3A2BDE8B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9" name="Freeform: Shape 1718">
                <a:extLst>
                  <a:ext uri="{FF2B5EF4-FFF2-40B4-BE49-F238E27FC236}">
                    <a16:creationId xmlns:a16="http://schemas.microsoft.com/office/drawing/2014/main" id="{5AA3263F-DADF-4BDD-82AC-F44BC4FE0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0" name="Freeform: Shape 1719">
                <a:extLst>
                  <a:ext uri="{FF2B5EF4-FFF2-40B4-BE49-F238E27FC236}">
                    <a16:creationId xmlns:a16="http://schemas.microsoft.com/office/drawing/2014/main" id="{8999662B-626A-4D98-920C-CDA407F83B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1" name="Freeform: Shape 1720">
                <a:extLst>
                  <a:ext uri="{FF2B5EF4-FFF2-40B4-BE49-F238E27FC236}">
                    <a16:creationId xmlns:a16="http://schemas.microsoft.com/office/drawing/2014/main" id="{D6C410A6-2F1A-4222-8D50-2781C5D7E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2" name="Freeform: Shape 1721">
                <a:extLst>
                  <a:ext uri="{FF2B5EF4-FFF2-40B4-BE49-F238E27FC236}">
                    <a16:creationId xmlns:a16="http://schemas.microsoft.com/office/drawing/2014/main" id="{9221CD39-A736-45F1-92AA-8533C1D277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3" name="Freeform: Shape 1722">
                <a:extLst>
                  <a:ext uri="{FF2B5EF4-FFF2-40B4-BE49-F238E27FC236}">
                    <a16:creationId xmlns:a16="http://schemas.microsoft.com/office/drawing/2014/main" id="{B3025FBC-7A41-410A-AC63-DD483277D2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4" name="Freeform: Shape 1723">
                <a:extLst>
                  <a:ext uri="{FF2B5EF4-FFF2-40B4-BE49-F238E27FC236}">
                    <a16:creationId xmlns:a16="http://schemas.microsoft.com/office/drawing/2014/main" id="{09A5D562-F236-406C-A6FF-163F8FE290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5" name="Freeform: Shape 1724">
                <a:extLst>
                  <a:ext uri="{FF2B5EF4-FFF2-40B4-BE49-F238E27FC236}">
                    <a16:creationId xmlns:a16="http://schemas.microsoft.com/office/drawing/2014/main" id="{98086E1B-8B11-4A2D-BB70-33C51E476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6" name="Freeform: Shape 1725">
                <a:extLst>
                  <a:ext uri="{FF2B5EF4-FFF2-40B4-BE49-F238E27FC236}">
                    <a16:creationId xmlns:a16="http://schemas.microsoft.com/office/drawing/2014/main" id="{7B908F0B-B32A-46B3-8587-82EC271B8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7" name="Freeform: Shape 1726">
                <a:extLst>
                  <a:ext uri="{FF2B5EF4-FFF2-40B4-BE49-F238E27FC236}">
                    <a16:creationId xmlns:a16="http://schemas.microsoft.com/office/drawing/2014/main" id="{B2687ECF-D561-41B0-AD3C-7F627A412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8" name="Freeform: Shape 1727">
                <a:extLst>
                  <a:ext uri="{FF2B5EF4-FFF2-40B4-BE49-F238E27FC236}">
                    <a16:creationId xmlns:a16="http://schemas.microsoft.com/office/drawing/2014/main" id="{F7F6218A-89E1-41D8-8C8C-6CF0F70F50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9" name="Freeform: Shape 1728">
                <a:extLst>
                  <a:ext uri="{FF2B5EF4-FFF2-40B4-BE49-F238E27FC236}">
                    <a16:creationId xmlns:a16="http://schemas.microsoft.com/office/drawing/2014/main" id="{CAFE4E14-C851-4334-9F44-DFD70DD46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0" name="Freeform: Shape 1729">
                <a:extLst>
                  <a:ext uri="{FF2B5EF4-FFF2-40B4-BE49-F238E27FC236}">
                    <a16:creationId xmlns:a16="http://schemas.microsoft.com/office/drawing/2014/main" id="{7011BCD2-D4B9-4726-8FF7-FF4B12983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1" name="Freeform: Shape 1730">
                <a:extLst>
                  <a:ext uri="{FF2B5EF4-FFF2-40B4-BE49-F238E27FC236}">
                    <a16:creationId xmlns:a16="http://schemas.microsoft.com/office/drawing/2014/main" id="{D21E20DA-52FD-41FC-AB37-5468D9F20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2" name="Freeform: Shape 1731">
                <a:extLst>
                  <a:ext uri="{FF2B5EF4-FFF2-40B4-BE49-F238E27FC236}">
                    <a16:creationId xmlns:a16="http://schemas.microsoft.com/office/drawing/2014/main" id="{69EB0F03-97F9-4207-9552-FD5F92185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3" name="Freeform: Shape 1732">
                <a:extLst>
                  <a:ext uri="{FF2B5EF4-FFF2-40B4-BE49-F238E27FC236}">
                    <a16:creationId xmlns:a16="http://schemas.microsoft.com/office/drawing/2014/main" id="{F1675131-367D-4E22-8170-BE1BCA565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4" name="Freeform: Shape 1733">
                <a:extLst>
                  <a:ext uri="{FF2B5EF4-FFF2-40B4-BE49-F238E27FC236}">
                    <a16:creationId xmlns:a16="http://schemas.microsoft.com/office/drawing/2014/main" id="{8CA3664D-20A4-4FCC-9CD3-E7A452C5B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5" name="Freeform: Shape 1734">
                <a:extLst>
                  <a:ext uri="{FF2B5EF4-FFF2-40B4-BE49-F238E27FC236}">
                    <a16:creationId xmlns:a16="http://schemas.microsoft.com/office/drawing/2014/main" id="{A9515CFE-D1C5-4594-A572-DB2235C69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6" name="Freeform: Shape 1735">
                <a:extLst>
                  <a:ext uri="{FF2B5EF4-FFF2-40B4-BE49-F238E27FC236}">
                    <a16:creationId xmlns:a16="http://schemas.microsoft.com/office/drawing/2014/main" id="{DCFB6755-EA85-4DA9-A570-59F500E95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7" name="Freeform: Shape 1736">
                <a:extLst>
                  <a:ext uri="{FF2B5EF4-FFF2-40B4-BE49-F238E27FC236}">
                    <a16:creationId xmlns:a16="http://schemas.microsoft.com/office/drawing/2014/main" id="{824F6828-D6CE-44D4-BF48-6FA7F58862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8" name="Freeform: Shape 1737">
                <a:extLst>
                  <a:ext uri="{FF2B5EF4-FFF2-40B4-BE49-F238E27FC236}">
                    <a16:creationId xmlns:a16="http://schemas.microsoft.com/office/drawing/2014/main" id="{97E302B6-BC6F-4DF5-B1FA-3BEE992671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9" name="Freeform: Shape 1738">
                <a:extLst>
                  <a:ext uri="{FF2B5EF4-FFF2-40B4-BE49-F238E27FC236}">
                    <a16:creationId xmlns:a16="http://schemas.microsoft.com/office/drawing/2014/main" id="{42327E29-F07F-4C06-A1E3-19EBCABEE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0" name="Freeform: Shape 1739">
                <a:extLst>
                  <a:ext uri="{FF2B5EF4-FFF2-40B4-BE49-F238E27FC236}">
                    <a16:creationId xmlns:a16="http://schemas.microsoft.com/office/drawing/2014/main" id="{1FF70127-1DB3-4507-ABD4-BE6242907A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1" name="Freeform: Shape 1740">
                <a:extLst>
                  <a:ext uri="{FF2B5EF4-FFF2-40B4-BE49-F238E27FC236}">
                    <a16:creationId xmlns:a16="http://schemas.microsoft.com/office/drawing/2014/main" id="{9655D743-D6D1-4AAF-8644-B7B6053308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2" name="Freeform: Shape 1741">
                <a:extLst>
                  <a:ext uri="{FF2B5EF4-FFF2-40B4-BE49-F238E27FC236}">
                    <a16:creationId xmlns:a16="http://schemas.microsoft.com/office/drawing/2014/main" id="{AEB3D1EA-07D1-4406-BF5A-AEA41D7D21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3" name="Freeform: Shape 1742">
                <a:extLst>
                  <a:ext uri="{FF2B5EF4-FFF2-40B4-BE49-F238E27FC236}">
                    <a16:creationId xmlns:a16="http://schemas.microsoft.com/office/drawing/2014/main" id="{0DFB99DC-1A5F-455D-9AD5-B84298D1CB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4" name="Freeform: Shape 1743">
                <a:extLst>
                  <a:ext uri="{FF2B5EF4-FFF2-40B4-BE49-F238E27FC236}">
                    <a16:creationId xmlns:a16="http://schemas.microsoft.com/office/drawing/2014/main" id="{30CD14F4-787A-4CB1-87CB-FD4A28816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5" name="Freeform: Shape 1744">
                <a:extLst>
                  <a:ext uri="{FF2B5EF4-FFF2-40B4-BE49-F238E27FC236}">
                    <a16:creationId xmlns:a16="http://schemas.microsoft.com/office/drawing/2014/main" id="{A23CE74A-BDFD-4B56-84CA-734581FCF2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6" name="Freeform: Shape 1745">
                <a:extLst>
                  <a:ext uri="{FF2B5EF4-FFF2-40B4-BE49-F238E27FC236}">
                    <a16:creationId xmlns:a16="http://schemas.microsoft.com/office/drawing/2014/main" id="{9E4FE61F-77E6-40E1-97B9-2B88B7CE9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7" name="Freeform: Shape 1746">
                <a:extLst>
                  <a:ext uri="{FF2B5EF4-FFF2-40B4-BE49-F238E27FC236}">
                    <a16:creationId xmlns:a16="http://schemas.microsoft.com/office/drawing/2014/main" id="{3C5471DE-7760-4942-9752-D8676B2BE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8" name="Freeform: Shape 1747">
                <a:extLst>
                  <a:ext uri="{FF2B5EF4-FFF2-40B4-BE49-F238E27FC236}">
                    <a16:creationId xmlns:a16="http://schemas.microsoft.com/office/drawing/2014/main" id="{AFC6266D-DA02-4614-88F2-7077DCC29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9" name="Freeform: Shape 1748">
                <a:extLst>
                  <a:ext uri="{FF2B5EF4-FFF2-40B4-BE49-F238E27FC236}">
                    <a16:creationId xmlns:a16="http://schemas.microsoft.com/office/drawing/2014/main" id="{AE1A43A2-78D9-4279-B715-FED7BD949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0" name="Freeform: Shape 1749">
                <a:extLst>
                  <a:ext uri="{FF2B5EF4-FFF2-40B4-BE49-F238E27FC236}">
                    <a16:creationId xmlns:a16="http://schemas.microsoft.com/office/drawing/2014/main" id="{A2B18DEA-1741-42E2-9097-7B5DE0018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1" name="Freeform: Shape 1750">
                <a:extLst>
                  <a:ext uri="{FF2B5EF4-FFF2-40B4-BE49-F238E27FC236}">
                    <a16:creationId xmlns:a16="http://schemas.microsoft.com/office/drawing/2014/main" id="{A78E9B74-5DCA-4B60-89A6-2B3A85E24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2" name="Freeform: Shape 1751">
                <a:extLst>
                  <a:ext uri="{FF2B5EF4-FFF2-40B4-BE49-F238E27FC236}">
                    <a16:creationId xmlns:a16="http://schemas.microsoft.com/office/drawing/2014/main" id="{057B4547-96DD-4BA0-994D-C76DE93AD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3" name="Freeform: Shape 1752">
                <a:extLst>
                  <a:ext uri="{FF2B5EF4-FFF2-40B4-BE49-F238E27FC236}">
                    <a16:creationId xmlns:a16="http://schemas.microsoft.com/office/drawing/2014/main" id="{30454D66-4E7A-44FE-9822-3D34133AB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4" name="Freeform: Shape 1753">
                <a:extLst>
                  <a:ext uri="{FF2B5EF4-FFF2-40B4-BE49-F238E27FC236}">
                    <a16:creationId xmlns:a16="http://schemas.microsoft.com/office/drawing/2014/main" id="{29051627-5724-440D-8B81-D4F83BE986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5" name="Freeform: Shape 1754">
                <a:extLst>
                  <a:ext uri="{FF2B5EF4-FFF2-40B4-BE49-F238E27FC236}">
                    <a16:creationId xmlns:a16="http://schemas.microsoft.com/office/drawing/2014/main" id="{38507626-34D1-4BBF-B9EF-BDE8BBBFD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6" name="Freeform: Shape 1755">
                <a:extLst>
                  <a:ext uri="{FF2B5EF4-FFF2-40B4-BE49-F238E27FC236}">
                    <a16:creationId xmlns:a16="http://schemas.microsoft.com/office/drawing/2014/main" id="{209CB8E9-BC41-4D95-B65F-8285256ADF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7" name="Freeform: Shape 1756">
                <a:extLst>
                  <a:ext uri="{FF2B5EF4-FFF2-40B4-BE49-F238E27FC236}">
                    <a16:creationId xmlns:a16="http://schemas.microsoft.com/office/drawing/2014/main" id="{FB597DBE-D5A0-45B1-A659-8452BF04A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8" name="Freeform: Shape 1757">
                <a:extLst>
                  <a:ext uri="{FF2B5EF4-FFF2-40B4-BE49-F238E27FC236}">
                    <a16:creationId xmlns:a16="http://schemas.microsoft.com/office/drawing/2014/main" id="{053D2250-26AE-4ED4-8644-0A23D1CBC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9" name="Freeform: Shape 1758">
                <a:extLst>
                  <a:ext uri="{FF2B5EF4-FFF2-40B4-BE49-F238E27FC236}">
                    <a16:creationId xmlns:a16="http://schemas.microsoft.com/office/drawing/2014/main" id="{932173CC-8796-4913-BFB5-DEABBA8553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0" name="Freeform: Shape 1759">
                <a:extLst>
                  <a:ext uri="{FF2B5EF4-FFF2-40B4-BE49-F238E27FC236}">
                    <a16:creationId xmlns:a16="http://schemas.microsoft.com/office/drawing/2014/main" id="{79FC0C90-AECD-45F4-8BAD-CA3DAC393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1" name="Freeform: Shape 1760">
                <a:extLst>
                  <a:ext uri="{FF2B5EF4-FFF2-40B4-BE49-F238E27FC236}">
                    <a16:creationId xmlns:a16="http://schemas.microsoft.com/office/drawing/2014/main" id="{9475113E-1AC5-4621-A394-9D0657FC01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2" name="Freeform: Shape 1761">
                <a:extLst>
                  <a:ext uri="{FF2B5EF4-FFF2-40B4-BE49-F238E27FC236}">
                    <a16:creationId xmlns:a16="http://schemas.microsoft.com/office/drawing/2014/main" id="{EF8491AB-6DD8-4293-B4D7-550388F1BB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3" name="Freeform: Shape 1762">
                <a:extLst>
                  <a:ext uri="{FF2B5EF4-FFF2-40B4-BE49-F238E27FC236}">
                    <a16:creationId xmlns:a16="http://schemas.microsoft.com/office/drawing/2014/main" id="{1851A60B-8BBD-4C38-9143-0AF1DC783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4" name="Freeform: Shape 1763">
                <a:extLst>
                  <a:ext uri="{FF2B5EF4-FFF2-40B4-BE49-F238E27FC236}">
                    <a16:creationId xmlns:a16="http://schemas.microsoft.com/office/drawing/2014/main" id="{B9810BA7-727E-4871-A866-A0CD5EE6CD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5" name="Freeform: Shape 1764">
                <a:extLst>
                  <a:ext uri="{FF2B5EF4-FFF2-40B4-BE49-F238E27FC236}">
                    <a16:creationId xmlns:a16="http://schemas.microsoft.com/office/drawing/2014/main" id="{E2252C24-7565-4F9E-81B7-F0385F30C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6" name="Freeform: Shape 1765">
                <a:extLst>
                  <a:ext uri="{FF2B5EF4-FFF2-40B4-BE49-F238E27FC236}">
                    <a16:creationId xmlns:a16="http://schemas.microsoft.com/office/drawing/2014/main" id="{91095F58-4C7C-4261-AF74-4C8BEA99F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7" name="Freeform: Shape 1766">
                <a:extLst>
                  <a:ext uri="{FF2B5EF4-FFF2-40B4-BE49-F238E27FC236}">
                    <a16:creationId xmlns:a16="http://schemas.microsoft.com/office/drawing/2014/main" id="{A79FED60-FFC3-4420-BB54-25D7E3D20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8" name="Freeform: Shape 1767">
                <a:extLst>
                  <a:ext uri="{FF2B5EF4-FFF2-40B4-BE49-F238E27FC236}">
                    <a16:creationId xmlns:a16="http://schemas.microsoft.com/office/drawing/2014/main" id="{1B619CEC-F915-4E63-AF98-E4212F9F6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9" name="Freeform: Shape 1768">
                <a:extLst>
                  <a:ext uri="{FF2B5EF4-FFF2-40B4-BE49-F238E27FC236}">
                    <a16:creationId xmlns:a16="http://schemas.microsoft.com/office/drawing/2014/main" id="{03FBB620-A91A-4FF4-B380-DC4FEC600F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0" name="Freeform: Shape 1769">
                <a:extLst>
                  <a:ext uri="{FF2B5EF4-FFF2-40B4-BE49-F238E27FC236}">
                    <a16:creationId xmlns:a16="http://schemas.microsoft.com/office/drawing/2014/main" id="{912F7E0D-8362-4060-BB77-EC596B279A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1" name="Freeform: Shape 1770">
                <a:extLst>
                  <a:ext uri="{FF2B5EF4-FFF2-40B4-BE49-F238E27FC236}">
                    <a16:creationId xmlns:a16="http://schemas.microsoft.com/office/drawing/2014/main" id="{4F11F9EE-F36A-4206-AE5B-60825B153B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2" name="Freeform: Shape 1771">
                <a:extLst>
                  <a:ext uri="{FF2B5EF4-FFF2-40B4-BE49-F238E27FC236}">
                    <a16:creationId xmlns:a16="http://schemas.microsoft.com/office/drawing/2014/main" id="{F342A80B-ACB4-4C6F-8250-212611A28B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3" name="Freeform: Shape 1772">
                <a:extLst>
                  <a:ext uri="{FF2B5EF4-FFF2-40B4-BE49-F238E27FC236}">
                    <a16:creationId xmlns:a16="http://schemas.microsoft.com/office/drawing/2014/main" id="{D4EC40C9-93C0-498E-A05D-17EF46BB9B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4" name="Freeform: Shape 1773">
                <a:extLst>
                  <a:ext uri="{FF2B5EF4-FFF2-40B4-BE49-F238E27FC236}">
                    <a16:creationId xmlns:a16="http://schemas.microsoft.com/office/drawing/2014/main" id="{E42CF2F2-4895-495A-B10B-EE6C93BDB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5" name="Freeform: Shape 1774">
                <a:extLst>
                  <a:ext uri="{FF2B5EF4-FFF2-40B4-BE49-F238E27FC236}">
                    <a16:creationId xmlns:a16="http://schemas.microsoft.com/office/drawing/2014/main" id="{2AFEDFDC-CB51-46B4-8294-26B55F973A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6" name="Freeform: Shape 1775">
                <a:extLst>
                  <a:ext uri="{FF2B5EF4-FFF2-40B4-BE49-F238E27FC236}">
                    <a16:creationId xmlns:a16="http://schemas.microsoft.com/office/drawing/2014/main" id="{AD19ED5F-B560-4366-AD14-9EC71C7ED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7" name="Freeform: Shape 1776">
                <a:extLst>
                  <a:ext uri="{FF2B5EF4-FFF2-40B4-BE49-F238E27FC236}">
                    <a16:creationId xmlns:a16="http://schemas.microsoft.com/office/drawing/2014/main" id="{42E95D3F-2E55-4021-9D6F-B6E7224C9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8" name="Freeform: Shape 1777">
                <a:extLst>
                  <a:ext uri="{FF2B5EF4-FFF2-40B4-BE49-F238E27FC236}">
                    <a16:creationId xmlns:a16="http://schemas.microsoft.com/office/drawing/2014/main" id="{F45660DB-2DA2-4937-B362-69FA55D2B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9" name="Freeform: Shape 1778">
                <a:extLst>
                  <a:ext uri="{FF2B5EF4-FFF2-40B4-BE49-F238E27FC236}">
                    <a16:creationId xmlns:a16="http://schemas.microsoft.com/office/drawing/2014/main" id="{FA488514-5D26-42FF-BD81-E9F2E1DE3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0" name="Freeform: Shape 1779">
                <a:extLst>
                  <a:ext uri="{FF2B5EF4-FFF2-40B4-BE49-F238E27FC236}">
                    <a16:creationId xmlns:a16="http://schemas.microsoft.com/office/drawing/2014/main" id="{421E4366-604D-4893-BE4C-08D448A06C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1" name="Freeform: Shape 1780">
                <a:extLst>
                  <a:ext uri="{FF2B5EF4-FFF2-40B4-BE49-F238E27FC236}">
                    <a16:creationId xmlns:a16="http://schemas.microsoft.com/office/drawing/2014/main" id="{9128E702-7B78-4B59-BAB4-530DF53A8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2" name="Freeform: Shape 1781">
                <a:extLst>
                  <a:ext uri="{FF2B5EF4-FFF2-40B4-BE49-F238E27FC236}">
                    <a16:creationId xmlns:a16="http://schemas.microsoft.com/office/drawing/2014/main" id="{97456D98-32F2-4486-81EE-5CBDC5137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3" name="Freeform: Shape 1782">
                <a:extLst>
                  <a:ext uri="{FF2B5EF4-FFF2-40B4-BE49-F238E27FC236}">
                    <a16:creationId xmlns:a16="http://schemas.microsoft.com/office/drawing/2014/main" id="{F3173B06-C53D-4E52-B3D3-7D10BB963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4" name="Freeform: Shape 1783">
                <a:extLst>
                  <a:ext uri="{FF2B5EF4-FFF2-40B4-BE49-F238E27FC236}">
                    <a16:creationId xmlns:a16="http://schemas.microsoft.com/office/drawing/2014/main" id="{A5E08649-A0F1-4F92-9B1A-23DD0768E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5" name="Freeform: Shape 1784">
                <a:extLst>
                  <a:ext uri="{FF2B5EF4-FFF2-40B4-BE49-F238E27FC236}">
                    <a16:creationId xmlns:a16="http://schemas.microsoft.com/office/drawing/2014/main" id="{0386755E-BD00-42F5-8AFD-3FE177FD6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6" name="Freeform: Shape 1785">
                <a:extLst>
                  <a:ext uri="{FF2B5EF4-FFF2-40B4-BE49-F238E27FC236}">
                    <a16:creationId xmlns:a16="http://schemas.microsoft.com/office/drawing/2014/main" id="{38479D89-3237-4F5A-9785-2F84E973FC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7" name="Freeform: Shape 1786">
                <a:extLst>
                  <a:ext uri="{FF2B5EF4-FFF2-40B4-BE49-F238E27FC236}">
                    <a16:creationId xmlns:a16="http://schemas.microsoft.com/office/drawing/2014/main" id="{F86502C8-2734-48E5-9834-A8435644C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8" name="Freeform: Shape 1787">
                <a:extLst>
                  <a:ext uri="{FF2B5EF4-FFF2-40B4-BE49-F238E27FC236}">
                    <a16:creationId xmlns:a16="http://schemas.microsoft.com/office/drawing/2014/main" id="{CEA77AA6-BB37-4CE8-9E75-DB4F595BA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9" name="Freeform: Shape 1788">
                <a:extLst>
                  <a:ext uri="{FF2B5EF4-FFF2-40B4-BE49-F238E27FC236}">
                    <a16:creationId xmlns:a16="http://schemas.microsoft.com/office/drawing/2014/main" id="{CF79F8C8-5618-4880-A26B-8310380F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0" name="Freeform: Shape 1789">
                <a:extLst>
                  <a:ext uri="{FF2B5EF4-FFF2-40B4-BE49-F238E27FC236}">
                    <a16:creationId xmlns:a16="http://schemas.microsoft.com/office/drawing/2014/main" id="{880EE80C-A78F-4B21-985E-50CACEF2EB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1" name="Freeform: Shape 1790">
                <a:extLst>
                  <a:ext uri="{FF2B5EF4-FFF2-40B4-BE49-F238E27FC236}">
                    <a16:creationId xmlns:a16="http://schemas.microsoft.com/office/drawing/2014/main" id="{0EDC8879-9797-42E5-AB8E-E36229BF3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2" name="Freeform: Shape 1791">
                <a:extLst>
                  <a:ext uri="{FF2B5EF4-FFF2-40B4-BE49-F238E27FC236}">
                    <a16:creationId xmlns:a16="http://schemas.microsoft.com/office/drawing/2014/main" id="{1B37764D-AF04-4F2C-81D9-5EFA3E5C02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3" name="Freeform: Shape 1792">
                <a:extLst>
                  <a:ext uri="{FF2B5EF4-FFF2-40B4-BE49-F238E27FC236}">
                    <a16:creationId xmlns:a16="http://schemas.microsoft.com/office/drawing/2014/main" id="{31C6105B-1E1B-4444-A6E5-5B157F3C16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4" name="Freeform: Shape 1793">
                <a:extLst>
                  <a:ext uri="{FF2B5EF4-FFF2-40B4-BE49-F238E27FC236}">
                    <a16:creationId xmlns:a16="http://schemas.microsoft.com/office/drawing/2014/main" id="{559B4EC8-EFFF-4DCA-AAB8-26AF6679DE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5" name="Freeform: Shape 1794">
                <a:extLst>
                  <a:ext uri="{FF2B5EF4-FFF2-40B4-BE49-F238E27FC236}">
                    <a16:creationId xmlns:a16="http://schemas.microsoft.com/office/drawing/2014/main" id="{ED93E274-9D58-4EC9-80D4-33D9D3A090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6" name="Freeform: Shape 1795">
                <a:extLst>
                  <a:ext uri="{FF2B5EF4-FFF2-40B4-BE49-F238E27FC236}">
                    <a16:creationId xmlns:a16="http://schemas.microsoft.com/office/drawing/2014/main" id="{6E5616A1-0B5F-4D6D-910E-792B393B3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7" name="Freeform: Shape 1796">
                <a:extLst>
                  <a:ext uri="{FF2B5EF4-FFF2-40B4-BE49-F238E27FC236}">
                    <a16:creationId xmlns:a16="http://schemas.microsoft.com/office/drawing/2014/main" id="{BDD0D9C8-A2E7-4C95-BBC5-5E2D62D67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8" name="Freeform: Shape 1797">
                <a:extLst>
                  <a:ext uri="{FF2B5EF4-FFF2-40B4-BE49-F238E27FC236}">
                    <a16:creationId xmlns:a16="http://schemas.microsoft.com/office/drawing/2014/main" id="{509401FA-7222-4A17-828C-1729888E93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514" name="Graphic 4">
              <a:extLst>
                <a:ext uri="{FF2B5EF4-FFF2-40B4-BE49-F238E27FC236}">
                  <a16:creationId xmlns:a16="http://schemas.microsoft.com/office/drawing/2014/main" id="{7B025375-9B31-46A6-87EC-BA8E94E67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1515" name="Freeform: Shape 1514">
                <a:extLst>
                  <a:ext uri="{FF2B5EF4-FFF2-40B4-BE49-F238E27FC236}">
                    <a16:creationId xmlns:a16="http://schemas.microsoft.com/office/drawing/2014/main" id="{454AFC84-3FCF-4783-9CE6-BE7BCF5CB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6" name="Freeform: Shape 1515">
                <a:extLst>
                  <a:ext uri="{FF2B5EF4-FFF2-40B4-BE49-F238E27FC236}">
                    <a16:creationId xmlns:a16="http://schemas.microsoft.com/office/drawing/2014/main" id="{EEC3B2D5-1605-4334-8CC6-33D5D53E7F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7" name="Freeform: Shape 1516">
                <a:extLst>
                  <a:ext uri="{FF2B5EF4-FFF2-40B4-BE49-F238E27FC236}">
                    <a16:creationId xmlns:a16="http://schemas.microsoft.com/office/drawing/2014/main" id="{893286B7-109A-47DD-BD18-3A8E2FCDF5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8" name="Freeform: Shape 1517">
                <a:extLst>
                  <a:ext uri="{FF2B5EF4-FFF2-40B4-BE49-F238E27FC236}">
                    <a16:creationId xmlns:a16="http://schemas.microsoft.com/office/drawing/2014/main" id="{A6E4611D-D180-45CC-95F3-4D780BF2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9" name="Freeform: Shape 1518">
                <a:extLst>
                  <a:ext uri="{FF2B5EF4-FFF2-40B4-BE49-F238E27FC236}">
                    <a16:creationId xmlns:a16="http://schemas.microsoft.com/office/drawing/2014/main" id="{075D9DF6-64E6-48A9-89BE-1AEDF3DBA2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0" name="Freeform: Shape 1519">
                <a:extLst>
                  <a:ext uri="{FF2B5EF4-FFF2-40B4-BE49-F238E27FC236}">
                    <a16:creationId xmlns:a16="http://schemas.microsoft.com/office/drawing/2014/main" id="{A77E91B6-62FE-4219-8648-2FA062EE04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1" name="Freeform: Shape 1520">
                <a:extLst>
                  <a:ext uri="{FF2B5EF4-FFF2-40B4-BE49-F238E27FC236}">
                    <a16:creationId xmlns:a16="http://schemas.microsoft.com/office/drawing/2014/main" id="{E05794AA-8ED8-4FEB-B9E2-3D6829552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2" name="Freeform: Shape 1521">
                <a:extLst>
                  <a:ext uri="{FF2B5EF4-FFF2-40B4-BE49-F238E27FC236}">
                    <a16:creationId xmlns:a16="http://schemas.microsoft.com/office/drawing/2014/main" id="{0CEF7D50-E12D-4F46-9B10-16E903FB7F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3" name="Freeform: Shape 1522">
                <a:extLst>
                  <a:ext uri="{FF2B5EF4-FFF2-40B4-BE49-F238E27FC236}">
                    <a16:creationId xmlns:a16="http://schemas.microsoft.com/office/drawing/2014/main" id="{4D885088-5CE2-4ABB-AC5F-8E295C63A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4" name="Freeform: Shape 1523">
                <a:extLst>
                  <a:ext uri="{FF2B5EF4-FFF2-40B4-BE49-F238E27FC236}">
                    <a16:creationId xmlns:a16="http://schemas.microsoft.com/office/drawing/2014/main" id="{B7F9B5BB-81CC-442B-B607-5F084799E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5" name="Freeform: Shape 1524">
                <a:extLst>
                  <a:ext uri="{FF2B5EF4-FFF2-40B4-BE49-F238E27FC236}">
                    <a16:creationId xmlns:a16="http://schemas.microsoft.com/office/drawing/2014/main" id="{1CC6AB35-BB47-42CE-9492-77B57C361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6" name="Freeform: Shape 1525">
                <a:extLst>
                  <a:ext uri="{FF2B5EF4-FFF2-40B4-BE49-F238E27FC236}">
                    <a16:creationId xmlns:a16="http://schemas.microsoft.com/office/drawing/2014/main" id="{E13E089E-A0F7-4B85-BFEF-EABBF38248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7" name="Freeform: Shape 1526">
                <a:extLst>
                  <a:ext uri="{FF2B5EF4-FFF2-40B4-BE49-F238E27FC236}">
                    <a16:creationId xmlns:a16="http://schemas.microsoft.com/office/drawing/2014/main" id="{9306C271-11BD-4ACA-99FC-BC847B6AB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8" name="Freeform: Shape 1527">
                <a:extLst>
                  <a:ext uri="{FF2B5EF4-FFF2-40B4-BE49-F238E27FC236}">
                    <a16:creationId xmlns:a16="http://schemas.microsoft.com/office/drawing/2014/main" id="{A51C39C2-B68B-4FB3-AF93-3B6EFC5EB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9" name="Freeform: Shape 1528">
                <a:extLst>
                  <a:ext uri="{FF2B5EF4-FFF2-40B4-BE49-F238E27FC236}">
                    <a16:creationId xmlns:a16="http://schemas.microsoft.com/office/drawing/2014/main" id="{D19A9E62-BA64-414F-9053-428828BD4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0" name="Freeform: Shape 1529">
                <a:extLst>
                  <a:ext uri="{FF2B5EF4-FFF2-40B4-BE49-F238E27FC236}">
                    <a16:creationId xmlns:a16="http://schemas.microsoft.com/office/drawing/2014/main" id="{90F1A2A5-D670-4734-B018-570175184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1" name="Freeform: Shape 1530">
                <a:extLst>
                  <a:ext uri="{FF2B5EF4-FFF2-40B4-BE49-F238E27FC236}">
                    <a16:creationId xmlns:a16="http://schemas.microsoft.com/office/drawing/2014/main" id="{D896E20F-D59A-4E5C-AAC2-ED79FCAC3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2" name="Freeform: Shape 1531">
                <a:extLst>
                  <a:ext uri="{FF2B5EF4-FFF2-40B4-BE49-F238E27FC236}">
                    <a16:creationId xmlns:a16="http://schemas.microsoft.com/office/drawing/2014/main" id="{B3B49622-0DD4-4378-A974-3EC752B2DE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3" name="Freeform: Shape 1532">
                <a:extLst>
                  <a:ext uri="{FF2B5EF4-FFF2-40B4-BE49-F238E27FC236}">
                    <a16:creationId xmlns:a16="http://schemas.microsoft.com/office/drawing/2014/main" id="{8BF83D4D-5E95-4F61-8A1C-624625209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4" name="Freeform: Shape 1533">
                <a:extLst>
                  <a:ext uri="{FF2B5EF4-FFF2-40B4-BE49-F238E27FC236}">
                    <a16:creationId xmlns:a16="http://schemas.microsoft.com/office/drawing/2014/main" id="{FB270157-AA6D-4EE4-9506-368F8C97C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5" name="Freeform: Shape 1534">
                <a:extLst>
                  <a:ext uri="{FF2B5EF4-FFF2-40B4-BE49-F238E27FC236}">
                    <a16:creationId xmlns:a16="http://schemas.microsoft.com/office/drawing/2014/main" id="{94DA0BEE-AE9D-4CE8-B249-C229E628E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8" name="Freeform: Shape 1087">
                <a:extLst>
                  <a:ext uri="{FF2B5EF4-FFF2-40B4-BE49-F238E27FC236}">
                    <a16:creationId xmlns:a16="http://schemas.microsoft.com/office/drawing/2014/main" id="{AD089CCA-7A85-405E-9AF7-96F814E3B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9" name="Freeform: Shape 1088">
                <a:extLst>
                  <a:ext uri="{FF2B5EF4-FFF2-40B4-BE49-F238E27FC236}">
                    <a16:creationId xmlns:a16="http://schemas.microsoft.com/office/drawing/2014/main" id="{5E30352E-9DBA-4777-A093-B6F3D60607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0" name="Freeform: Shape 1089">
                <a:extLst>
                  <a:ext uri="{FF2B5EF4-FFF2-40B4-BE49-F238E27FC236}">
                    <a16:creationId xmlns:a16="http://schemas.microsoft.com/office/drawing/2014/main" id="{264C5F14-2A45-42AA-948A-6C7D19578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B3CF5D72-A8B6-4A2B-8F09-46F06C3B96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2" name="Freeform: Shape 1091">
                <a:extLst>
                  <a:ext uri="{FF2B5EF4-FFF2-40B4-BE49-F238E27FC236}">
                    <a16:creationId xmlns:a16="http://schemas.microsoft.com/office/drawing/2014/main" id="{8D32D7ED-2507-43E0-BCA0-69F1D9219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6029896F-72B5-4FBB-98D7-A4A6B7A8E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4" name="Freeform: Shape 1093">
                <a:extLst>
                  <a:ext uri="{FF2B5EF4-FFF2-40B4-BE49-F238E27FC236}">
                    <a16:creationId xmlns:a16="http://schemas.microsoft.com/office/drawing/2014/main" id="{C735037E-DA25-4564-960C-F744D00E1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975717CD-2FAA-46E2-825A-5A409DC36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9ABAD2C5-9937-47FF-9A17-132CEA54C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7" name="Freeform: Shape 1096">
                <a:extLst>
                  <a:ext uri="{FF2B5EF4-FFF2-40B4-BE49-F238E27FC236}">
                    <a16:creationId xmlns:a16="http://schemas.microsoft.com/office/drawing/2014/main" id="{5319C0FD-333B-49B2-B54F-959084B1C6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A3F88462-C743-4DF3-9A31-09108B3DD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9" name="Freeform: Shape 1098">
                <a:extLst>
                  <a:ext uri="{FF2B5EF4-FFF2-40B4-BE49-F238E27FC236}">
                    <a16:creationId xmlns:a16="http://schemas.microsoft.com/office/drawing/2014/main" id="{5A47CC3C-9310-422C-8AF8-CF56E286B3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0" name="Freeform: Shape 1099">
                <a:extLst>
                  <a:ext uri="{FF2B5EF4-FFF2-40B4-BE49-F238E27FC236}">
                    <a16:creationId xmlns:a16="http://schemas.microsoft.com/office/drawing/2014/main" id="{64CBAB0F-DFA6-4370-AF0D-EAEA0DA18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1" name="Freeform: Shape 1100">
                <a:extLst>
                  <a:ext uri="{FF2B5EF4-FFF2-40B4-BE49-F238E27FC236}">
                    <a16:creationId xmlns:a16="http://schemas.microsoft.com/office/drawing/2014/main" id="{CB75D567-78A7-4986-B241-E03EB5B6A7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2" name="Freeform: Shape 1101">
                <a:extLst>
                  <a:ext uri="{FF2B5EF4-FFF2-40B4-BE49-F238E27FC236}">
                    <a16:creationId xmlns:a16="http://schemas.microsoft.com/office/drawing/2014/main" id="{A6065FE5-5B5D-426F-A331-FFB91E483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3" name="Freeform: Shape 1102">
                <a:extLst>
                  <a:ext uri="{FF2B5EF4-FFF2-40B4-BE49-F238E27FC236}">
                    <a16:creationId xmlns:a16="http://schemas.microsoft.com/office/drawing/2014/main" id="{48748863-F066-4C39-BA9E-951EA19F1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4" name="Freeform: Shape 1103">
                <a:extLst>
                  <a:ext uri="{FF2B5EF4-FFF2-40B4-BE49-F238E27FC236}">
                    <a16:creationId xmlns:a16="http://schemas.microsoft.com/office/drawing/2014/main" id="{2988B46B-EC58-4704-8960-75C617B2CE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5" name="Freeform: Shape 1104">
                <a:extLst>
                  <a:ext uri="{FF2B5EF4-FFF2-40B4-BE49-F238E27FC236}">
                    <a16:creationId xmlns:a16="http://schemas.microsoft.com/office/drawing/2014/main" id="{3C8F94F3-22A8-4403-BAF4-DA1344D120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6" name="Freeform: Shape 1105">
                <a:extLst>
                  <a:ext uri="{FF2B5EF4-FFF2-40B4-BE49-F238E27FC236}">
                    <a16:creationId xmlns:a16="http://schemas.microsoft.com/office/drawing/2014/main" id="{6144F6B6-FBD2-44C5-93F2-36FB060AB8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7" name="Freeform: Shape 1106">
                <a:extLst>
                  <a:ext uri="{FF2B5EF4-FFF2-40B4-BE49-F238E27FC236}">
                    <a16:creationId xmlns:a16="http://schemas.microsoft.com/office/drawing/2014/main" id="{FDFF1114-943E-4377-9482-AC35E9B91E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8" name="Freeform: Shape 1107">
                <a:extLst>
                  <a:ext uri="{FF2B5EF4-FFF2-40B4-BE49-F238E27FC236}">
                    <a16:creationId xmlns:a16="http://schemas.microsoft.com/office/drawing/2014/main" id="{E29A169E-8860-41C6-B2BA-656C9E87F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9" name="Freeform: Shape 1108">
                <a:extLst>
                  <a:ext uri="{FF2B5EF4-FFF2-40B4-BE49-F238E27FC236}">
                    <a16:creationId xmlns:a16="http://schemas.microsoft.com/office/drawing/2014/main" id="{D1DA92F1-025A-41CC-892D-006269B6C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0" name="Freeform: Shape 1109">
                <a:extLst>
                  <a:ext uri="{FF2B5EF4-FFF2-40B4-BE49-F238E27FC236}">
                    <a16:creationId xmlns:a16="http://schemas.microsoft.com/office/drawing/2014/main" id="{5B423574-AD0E-466C-A690-E3BF7ABC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1" name="Freeform: Shape 1110">
                <a:extLst>
                  <a:ext uri="{FF2B5EF4-FFF2-40B4-BE49-F238E27FC236}">
                    <a16:creationId xmlns:a16="http://schemas.microsoft.com/office/drawing/2014/main" id="{C37E67DD-12D5-49FA-AE92-B1F4186329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2" name="Freeform: Shape 1111">
                <a:extLst>
                  <a:ext uri="{FF2B5EF4-FFF2-40B4-BE49-F238E27FC236}">
                    <a16:creationId xmlns:a16="http://schemas.microsoft.com/office/drawing/2014/main" id="{3E085075-A03E-4D1C-A2BE-219D51E7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3" name="Freeform: Shape 1112">
                <a:extLst>
                  <a:ext uri="{FF2B5EF4-FFF2-40B4-BE49-F238E27FC236}">
                    <a16:creationId xmlns:a16="http://schemas.microsoft.com/office/drawing/2014/main" id="{A552ECBE-4DF7-4004-80CB-33A3864DC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4" name="Freeform: Shape 1113">
                <a:extLst>
                  <a:ext uri="{FF2B5EF4-FFF2-40B4-BE49-F238E27FC236}">
                    <a16:creationId xmlns:a16="http://schemas.microsoft.com/office/drawing/2014/main" id="{BB1DFB18-112F-43BE-938F-949ACF4CE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5" name="Freeform: Shape 1114">
                <a:extLst>
                  <a:ext uri="{FF2B5EF4-FFF2-40B4-BE49-F238E27FC236}">
                    <a16:creationId xmlns:a16="http://schemas.microsoft.com/office/drawing/2014/main" id="{7107EA75-B66F-478F-A9A4-8BE4090A18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6" name="Freeform: Shape 1115">
                <a:extLst>
                  <a:ext uri="{FF2B5EF4-FFF2-40B4-BE49-F238E27FC236}">
                    <a16:creationId xmlns:a16="http://schemas.microsoft.com/office/drawing/2014/main" id="{B032A1FF-0163-4F65-9627-3D0E330E7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7" name="Freeform: Shape 1116">
                <a:extLst>
                  <a:ext uri="{FF2B5EF4-FFF2-40B4-BE49-F238E27FC236}">
                    <a16:creationId xmlns:a16="http://schemas.microsoft.com/office/drawing/2014/main" id="{68F81DD7-3941-40F3-A5C5-1D25AD61E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8" name="Freeform: Shape 1117">
                <a:extLst>
                  <a:ext uri="{FF2B5EF4-FFF2-40B4-BE49-F238E27FC236}">
                    <a16:creationId xmlns:a16="http://schemas.microsoft.com/office/drawing/2014/main" id="{767D955C-E4A5-47E9-B07D-7C7FD8E395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9" name="Freeform: Shape 1118">
                <a:extLst>
                  <a:ext uri="{FF2B5EF4-FFF2-40B4-BE49-F238E27FC236}">
                    <a16:creationId xmlns:a16="http://schemas.microsoft.com/office/drawing/2014/main" id="{331DEA5B-7DF4-4F3E-B837-7388E6701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0" name="Freeform: Shape 1119">
                <a:extLst>
                  <a:ext uri="{FF2B5EF4-FFF2-40B4-BE49-F238E27FC236}">
                    <a16:creationId xmlns:a16="http://schemas.microsoft.com/office/drawing/2014/main" id="{F640D8A9-2845-4810-99AA-3464C47FB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1" name="Freeform: Shape 1120">
                <a:extLst>
                  <a:ext uri="{FF2B5EF4-FFF2-40B4-BE49-F238E27FC236}">
                    <a16:creationId xmlns:a16="http://schemas.microsoft.com/office/drawing/2014/main" id="{C1AA428D-A610-40EA-926D-72664C6A3A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2" name="Freeform: Shape 1121">
                <a:extLst>
                  <a:ext uri="{FF2B5EF4-FFF2-40B4-BE49-F238E27FC236}">
                    <a16:creationId xmlns:a16="http://schemas.microsoft.com/office/drawing/2014/main" id="{088B6BF5-3A26-476D-AF79-46892B0AE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3" name="Freeform: Shape 1122">
                <a:extLst>
                  <a:ext uri="{FF2B5EF4-FFF2-40B4-BE49-F238E27FC236}">
                    <a16:creationId xmlns:a16="http://schemas.microsoft.com/office/drawing/2014/main" id="{A0D38E94-BDA0-466A-866C-7D754B54B6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4" name="Freeform: Shape 1123">
                <a:extLst>
                  <a:ext uri="{FF2B5EF4-FFF2-40B4-BE49-F238E27FC236}">
                    <a16:creationId xmlns:a16="http://schemas.microsoft.com/office/drawing/2014/main" id="{2E4807B4-64BB-4BB1-A6C7-B9F8B78FE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5" name="Freeform: Shape 1124">
                <a:extLst>
                  <a:ext uri="{FF2B5EF4-FFF2-40B4-BE49-F238E27FC236}">
                    <a16:creationId xmlns:a16="http://schemas.microsoft.com/office/drawing/2014/main" id="{AB74427A-2B27-4328-8ECD-0166E61D8A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6" name="Freeform: Shape 1125">
                <a:extLst>
                  <a:ext uri="{FF2B5EF4-FFF2-40B4-BE49-F238E27FC236}">
                    <a16:creationId xmlns:a16="http://schemas.microsoft.com/office/drawing/2014/main" id="{058C6F50-4093-4240-B613-EA20F73E29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7" name="Freeform: Shape 1126">
                <a:extLst>
                  <a:ext uri="{FF2B5EF4-FFF2-40B4-BE49-F238E27FC236}">
                    <a16:creationId xmlns:a16="http://schemas.microsoft.com/office/drawing/2014/main" id="{341C2F64-B446-495C-B3ED-DA19115FD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8" name="Freeform: Shape 1127">
                <a:extLst>
                  <a:ext uri="{FF2B5EF4-FFF2-40B4-BE49-F238E27FC236}">
                    <a16:creationId xmlns:a16="http://schemas.microsoft.com/office/drawing/2014/main" id="{DEDDACDA-D780-49ED-88B3-AC1E6CECD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9" name="Freeform: Shape 1128">
                <a:extLst>
                  <a:ext uri="{FF2B5EF4-FFF2-40B4-BE49-F238E27FC236}">
                    <a16:creationId xmlns:a16="http://schemas.microsoft.com/office/drawing/2014/main" id="{3B6F340F-6BFF-4869-B569-850333B1C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0" name="Freeform: Shape 1129">
                <a:extLst>
                  <a:ext uri="{FF2B5EF4-FFF2-40B4-BE49-F238E27FC236}">
                    <a16:creationId xmlns:a16="http://schemas.microsoft.com/office/drawing/2014/main" id="{C4FC277F-1805-46F5-8D99-EE30A5FCD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1" name="Freeform: Shape 1130">
                <a:extLst>
                  <a:ext uri="{FF2B5EF4-FFF2-40B4-BE49-F238E27FC236}">
                    <a16:creationId xmlns:a16="http://schemas.microsoft.com/office/drawing/2014/main" id="{DE3D8861-A4CB-46F2-812C-4857D1E763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2" name="Freeform: Shape 1131">
                <a:extLst>
                  <a:ext uri="{FF2B5EF4-FFF2-40B4-BE49-F238E27FC236}">
                    <a16:creationId xmlns:a16="http://schemas.microsoft.com/office/drawing/2014/main" id="{5C3AD847-D9CA-4EC5-890E-21244786F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3" name="Freeform: Shape 1132">
                <a:extLst>
                  <a:ext uri="{FF2B5EF4-FFF2-40B4-BE49-F238E27FC236}">
                    <a16:creationId xmlns:a16="http://schemas.microsoft.com/office/drawing/2014/main" id="{CA89CE44-4244-411C-A74F-1446D8BC13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4" name="Freeform: Shape 1133">
                <a:extLst>
                  <a:ext uri="{FF2B5EF4-FFF2-40B4-BE49-F238E27FC236}">
                    <a16:creationId xmlns:a16="http://schemas.microsoft.com/office/drawing/2014/main" id="{60E6026F-2714-4620-8EE9-3C55C2D6C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5" name="Freeform: Shape 1134">
                <a:extLst>
                  <a:ext uri="{FF2B5EF4-FFF2-40B4-BE49-F238E27FC236}">
                    <a16:creationId xmlns:a16="http://schemas.microsoft.com/office/drawing/2014/main" id="{C0A828ED-45A9-4D69-975D-19CD36650C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6" name="Freeform: Shape 1135">
                <a:extLst>
                  <a:ext uri="{FF2B5EF4-FFF2-40B4-BE49-F238E27FC236}">
                    <a16:creationId xmlns:a16="http://schemas.microsoft.com/office/drawing/2014/main" id="{970CBCD0-B8B7-483D-A17D-9351A1A47F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7" name="Freeform: Shape 1136">
                <a:extLst>
                  <a:ext uri="{FF2B5EF4-FFF2-40B4-BE49-F238E27FC236}">
                    <a16:creationId xmlns:a16="http://schemas.microsoft.com/office/drawing/2014/main" id="{8BDEF120-B9AE-44F5-B98D-937D9C9293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8" name="Freeform: Shape 1137">
                <a:extLst>
                  <a:ext uri="{FF2B5EF4-FFF2-40B4-BE49-F238E27FC236}">
                    <a16:creationId xmlns:a16="http://schemas.microsoft.com/office/drawing/2014/main" id="{A8C22314-7ABA-46AF-98F6-EA626787D8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0" name="Freeform: Shape 1139">
                <a:extLst>
                  <a:ext uri="{FF2B5EF4-FFF2-40B4-BE49-F238E27FC236}">
                    <a16:creationId xmlns:a16="http://schemas.microsoft.com/office/drawing/2014/main" id="{8E57EC52-CDFD-4DC8-8C7F-DA76CBC94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4" name="Freeform: Shape 1143">
                <a:extLst>
                  <a:ext uri="{FF2B5EF4-FFF2-40B4-BE49-F238E27FC236}">
                    <a16:creationId xmlns:a16="http://schemas.microsoft.com/office/drawing/2014/main" id="{2E44CDAD-CC81-4519-A934-3E75CB58F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2" name="Freeform: Shape 1151">
                <a:extLst>
                  <a:ext uri="{FF2B5EF4-FFF2-40B4-BE49-F238E27FC236}">
                    <a16:creationId xmlns:a16="http://schemas.microsoft.com/office/drawing/2014/main" id="{D7234B76-B5E7-497F-8C9A-BEADE7D2A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6" name="Freeform: Shape 1535">
                <a:extLst>
                  <a:ext uri="{FF2B5EF4-FFF2-40B4-BE49-F238E27FC236}">
                    <a16:creationId xmlns:a16="http://schemas.microsoft.com/office/drawing/2014/main" id="{D308AC98-72DE-4623-8351-5CDBA5F858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7" name="Freeform: Shape 1536">
                <a:extLst>
                  <a:ext uri="{FF2B5EF4-FFF2-40B4-BE49-F238E27FC236}">
                    <a16:creationId xmlns:a16="http://schemas.microsoft.com/office/drawing/2014/main" id="{16BCA60F-A345-4A89-8E76-8F628DE24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8" name="Freeform: Shape 1537">
                <a:extLst>
                  <a:ext uri="{FF2B5EF4-FFF2-40B4-BE49-F238E27FC236}">
                    <a16:creationId xmlns:a16="http://schemas.microsoft.com/office/drawing/2014/main" id="{B712711F-FF52-40E0-8B6D-7AB132EFB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9" name="Freeform: Shape 1538">
                <a:extLst>
                  <a:ext uri="{FF2B5EF4-FFF2-40B4-BE49-F238E27FC236}">
                    <a16:creationId xmlns:a16="http://schemas.microsoft.com/office/drawing/2014/main" id="{EBB99ABA-6734-4713-A9AA-6A0613DB3D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0" name="Freeform: Shape 1539">
                <a:extLst>
                  <a:ext uri="{FF2B5EF4-FFF2-40B4-BE49-F238E27FC236}">
                    <a16:creationId xmlns:a16="http://schemas.microsoft.com/office/drawing/2014/main" id="{A8DBC39A-A841-4DAD-A5EE-BAD254A4FA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1" name="Freeform: Shape 1540">
                <a:extLst>
                  <a:ext uri="{FF2B5EF4-FFF2-40B4-BE49-F238E27FC236}">
                    <a16:creationId xmlns:a16="http://schemas.microsoft.com/office/drawing/2014/main" id="{E88E8002-19BD-4C58-ACEF-D092676D5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2" name="Freeform: Shape 1541">
                <a:extLst>
                  <a:ext uri="{FF2B5EF4-FFF2-40B4-BE49-F238E27FC236}">
                    <a16:creationId xmlns:a16="http://schemas.microsoft.com/office/drawing/2014/main" id="{637DEA0B-D0C3-4386-B016-901208881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3" name="Freeform: Shape 1542">
                <a:extLst>
                  <a:ext uri="{FF2B5EF4-FFF2-40B4-BE49-F238E27FC236}">
                    <a16:creationId xmlns:a16="http://schemas.microsoft.com/office/drawing/2014/main" id="{1E085198-3B84-4E70-8004-5B739F0D0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4" name="Freeform: Shape 1543">
                <a:extLst>
                  <a:ext uri="{FF2B5EF4-FFF2-40B4-BE49-F238E27FC236}">
                    <a16:creationId xmlns:a16="http://schemas.microsoft.com/office/drawing/2014/main" id="{1F8854E4-646B-4843-9429-2E68B3AE9A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5" name="Freeform: Shape 1544">
                <a:extLst>
                  <a:ext uri="{FF2B5EF4-FFF2-40B4-BE49-F238E27FC236}">
                    <a16:creationId xmlns:a16="http://schemas.microsoft.com/office/drawing/2014/main" id="{D75E4420-1C5B-4C29-9622-F3DA7E0BF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6" name="Freeform: Shape 1545">
                <a:extLst>
                  <a:ext uri="{FF2B5EF4-FFF2-40B4-BE49-F238E27FC236}">
                    <a16:creationId xmlns:a16="http://schemas.microsoft.com/office/drawing/2014/main" id="{69099746-E839-480D-A294-3851848558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7" name="Freeform: Shape 1546">
                <a:extLst>
                  <a:ext uri="{FF2B5EF4-FFF2-40B4-BE49-F238E27FC236}">
                    <a16:creationId xmlns:a16="http://schemas.microsoft.com/office/drawing/2014/main" id="{35C60C66-6A6A-42B6-82CE-9F5BCAD5FF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8" name="Freeform: Shape 1547">
                <a:extLst>
                  <a:ext uri="{FF2B5EF4-FFF2-40B4-BE49-F238E27FC236}">
                    <a16:creationId xmlns:a16="http://schemas.microsoft.com/office/drawing/2014/main" id="{A85425DE-B5F8-4166-8F76-168A6E6F5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9" name="Freeform: Shape 1548">
                <a:extLst>
                  <a:ext uri="{FF2B5EF4-FFF2-40B4-BE49-F238E27FC236}">
                    <a16:creationId xmlns:a16="http://schemas.microsoft.com/office/drawing/2014/main" id="{AF5E9558-8664-40E2-818A-C90536250A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0" name="Freeform: Shape 1549">
                <a:extLst>
                  <a:ext uri="{FF2B5EF4-FFF2-40B4-BE49-F238E27FC236}">
                    <a16:creationId xmlns:a16="http://schemas.microsoft.com/office/drawing/2014/main" id="{620CC716-8E51-492E-95F3-7DF5778E8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1" name="Freeform: Shape 1550">
                <a:extLst>
                  <a:ext uri="{FF2B5EF4-FFF2-40B4-BE49-F238E27FC236}">
                    <a16:creationId xmlns:a16="http://schemas.microsoft.com/office/drawing/2014/main" id="{87956267-D439-4A6C-8779-9864DDF69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2" name="Freeform: Shape 1551">
                <a:extLst>
                  <a:ext uri="{FF2B5EF4-FFF2-40B4-BE49-F238E27FC236}">
                    <a16:creationId xmlns:a16="http://schemas.microsoft.com/office/drawing/2014/main" id="{E566625F-0177-4163-AAC6-DD5AA352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3" name="Freeform: Shape 1552">
                <a:extLst>
                  <a:ext uri="{FF2B5EF4-FFF2-40B4-BE49-F238E27FC236}">
                    <a16:creationId xmlns:a16="http://schemas.microsoft.com/office/drawing/2014/main" id="{01580694-1781-46F9-B2C4-76F4689BAD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4" name="Freeform: Shape 1553">
                <a:extLst>
                  <a:ext uri="{FF2B5EF4-FFF2-40B4-BE49-F238E27FC236}">
                    <a16:creationId xmlns:a16="http://schemas.microsoft.com/office/drawing/2014/main" id="{1635D9A5-51BC-49A2-9AE2-4C8147FC5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5" name="Freeform: Shape 1554">
                <a:extLst>
                  <a:ext uri="{FF2B5EF4-FFF2-40B4-BE49-F238E27FC236}">
                    <a16:creationId xmlns:a16="http://schemas.microsoft.com/office/drawing/2014/main" id="{B6D58AC8-F8B3-4C3D-AE9F-26677AE638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6" name="Freeform: Shape 1555">
                <a:extLst>
                  <a:ext uri="{FF2B5EF4-FFF2-40B4-BE49-F238E27FC236}">
                    <a16:creationId xmlns:a16="http://schemas.microsoft.com/office/drawing/2014/main" id="{53CA316E-6515-47CF-9F53-7A0EE31AF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7" name="Freeform: Shape 1556">
                <a:extLst>
                  <a:ext uri="{FF2B5EF4-FFF2-40B4-BE49-F238E27FC236}">
                    <a16:creationId xmlns:a16="http://schemas.microsoft.com/office/drawing/2014/main" id="{F8E79866-F842-47A5-8D8C-0185FD69D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8" name="Freeform: Shape 1557">
                <a:extLst>
                  <a:ext uri="{FF2B5EF4-FFF2-40B4-BE49-F238E27FC236}">
                    <a16:creationId xmlns:a16="http://schemas.microsoft.com/office/drawing/2014/main" id="{A1939D2F-E660-4CFF-BF9C-2146DD9CC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9" name="Freeform: Shape 1558">
                <a:extLst>
                  <a:ext uri="{FF2B5EF4-FFF2-40B4-BE49-F238E27FC236}">
                    <a16:creationId xmlns:a16="http://schemas.microsoft.com/office/drawing/2014/main" id="{3F048F16-4CC3-406C-93A3-3CEDF31C42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0" name="Freeform: Shape 1559">
                <a:extLst>
                  <a:ext uri="{FF2B5EF4-FFF2-40B4-BE49-F238E27FC236}">
                    <a16:creationId xmlns:a16="http://schemas.microsoft.com/office/drawing/2014/main" id="{BA5658A8-AB7B-409C-A206-50CDD581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1" name="Freeform: Shape 1560">
                <a:extLst>
                  <a:ext uri="{FF2B5EF4-FFF2-40B4-BE49-F238E27FC236}">
                    <a16:creationId xmlns:a16="http://schemas.microsoft.com/office/drawing/2014/main" id="{1A4F8AC2-9FA1-4E5B-ACB2-661CAABFE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2" name="Freeform: Shape 1561">
                <a:extLst>
                  <a:ext uri="{FF2B5EF4-FFF2-40B4-BE49-F238E27FC236}">
                    <a16:creationId xmlns:a16="http://schemas.microsoft.com/office/drawing/2014/main" id="{6438DDE6-AE18-4B2A-92CE-57D6032A1C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3" name="Freeform: Shape 1562">
                <a:extLst>
                  <a:ext uri="{FF2B5EF4-FFF2-40B4-BE49-F238E27FC236}">
                    <a16:creationId xmlns:a16="http://schemas.microsoft.com/office/drawing/2014/main" id="{19B002FA-1035-4DE8-8097-3675A4FB2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4" name="Freeform: Shape 1563">
                <a:extLst>
                  <a:ext uri="{FF2B5EF4-FFF2-40B4-BE49-F238E27FC236}">
                    <a16:creationId xmlns:a16="http://schemas.microsoft.com/office/drawing/2014/main" id="{699ADFD1-CBA1-4C59-A545-CA6EEAF2C4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5" name="Freeform: Shape 1564">
                <a:extLst>
                  <a:ext uri="{FF2B5EF4-FFF2-40B4-BE49-F238E27FC236}">
                    <a16:creationId xmlns:a16="http://schemas.microsoft.com/office/drawing/2014/main" id="{85DDA6CB-B8BF-4E57-BF2E-5C880FAF87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6" name="Freeform: Shape 1565">
                <a:extLst>
                  <a:ext uri="{FF2B5EF4-FFF2-40B4-BE49-F238E27FC236}">
                    <a16:creationId xmlns:a16="http://schemas.microsoft.com/office/drawing/2014/main" id="{6A8B2946-9D70-4DD4-B9B2-606E8F83A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7" name="Freeform: Shape 1566">
                <a:extLst>
                  <a:ext uri="{FF2B5EF4-FFF2-40B4-BE49-F238E27FC236}">
                    <a16:creationId xmlns:a16="http://schemas.microsoft.com/office/drawing/2014/main" id="{C319A466-F3AE-4F1F-BD2F-77D9F148B0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8" name="Freeform: Shape 1567">
                <a:extLst>
                  <a:ext uri="{FF2B5EF4-FFF2-40B4-BE49-F238E27FC236}">
                    <a16:creationId xmlns:a16="http://schemas.microsoft.com/office/drawing/2014/main" id="{C6CF0A07-A757-404E-9880-5AF3D52DE4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9" name="Freeform: Shape 1568">
                <a:extLst>
                  <a:ext uri="{FF2B5EF4-FFF2-40B4-BE49-F238E27FC236}">
                    <a16:creationId xmlns:a16="http://schemas.microsoft.com/office/drawing/2014/main" id="{DD3C2686-5B08-4159-865F-1B0A72E7EB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0" name="Freeform: Shape 1569">
                <a:extLst>
                  <a:ext uri="{FF2B5EF4-FFF2-40B4-BE49-F238E27FC236}">
                    <a16:creationId xmlns:a16="http://schemas.microsoft.com/office/drawing/2014/main" id="{5AAB7354-0524-4F71-83F0-35FAFA9EE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1" name="Freeform: Shape 1570">
                <a:extLst>
                  <a:ext uri="{FF2B5EF4-FFF2-40B4-BE49-F238E27FC236}">
                    <a16:creationId xmlns:a16="http://schemas.microsoft.com/office/drawing/2014/main" id="{C93C7EEE-727B-4A0D-AA01-3B0893F86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2" name="Freeform: Shape 1571">
                <a:extLst>
                  <a:ext uri="{FF2B5EF4-FFF2-40B4-BE49-F238E27FC236}">
                    <a16:creationId xmlns:a16="http://schemas.microsoft.com/office/drawing/2014/main" id="{7F98C909-0D3D-402C-86A1-9647DA57B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3" name="Freeform: Shape 1572">
                <a:extLst>
                  <a:ext uri="{FF2B5EF4-FFF2-40B4-BE49-F238E27FC236}">
                    <a16:creationId xmlns:a16="http://schemas.microsoft.com/office/drawing/2014/main" id="{29CF4616-0FC7-4D90-97D4-47F26C31B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4" name="Freeform: Shape 1573">
                <a:extLst>
                  <a:ext uri="{FF2B5EF4-FFF2-40B4-BE49-F238E27FC236}">
                    <a16:creationId xmlns:a16="http://schemas.microsoft.com/office/drawing/2014/main" id="{A5151952-7057-44BC-B171-EC280CDD3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5" name="Freeform: Shape 1574">
                <a:extLst>
                  <a:ext uri="{FF2B5EF4-FFF2-40B4-BE49-F238E27FC236}">
                    <a16:creationId xmlns:a16="http://schemas.microsoft.com/office/drawing/2014/main" id="{0CC14CA9-836E-4131-9614-CC7AF80C7A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6" name="Freeform: Shape 1575">
                <a:extLst>
                  <a:ext uri="{FF2B5EF4-FFF2-40B4-BE49-F238E27FC236}">
                    <a16:creationId xmlns:a16="http://schemas.microsoft.com/office/drawing/2014/main" id="{B9227461-A59A-437A-A371-0B3DD0510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7" name="Freeform: Shape 1576">
                <a:extLst>
                  <a:ext uri="{FF2B5EF4-FFF2-40B4-BE49-F238E27FC236}">
                    <a16:creationId xmlns:a16="http://schemas.microsoft.com/office/drawing/2014/main" id="{4564435B-AE59-45CC-A733-1D61AB9A5F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8" name="Freeform: Shape 1577">
                <a:extLst>
                  <a:ext uri="{FF2B5EF4-FFF2-40B4-BE49-F238E27FC236}">
                    <a16:creationId xmlns:a16="http://schemas.microsoft.com/office/drawing/2014/main" id="{24964014-4F54-4767-B2A1-1E68A49A2E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9" name="Freeform: Shape 1578">
                <a:extLst>
                  <a:ext uri="{FF2B5EF4-FFF2-40B4-BE49-F238E27FC236}">
                    <a16:creationId xmlns:a16="http://schemas.microsoft.com/office/drawing/2014/main" id="{AB12DA42-BE2F-486C-A207-50F0B2A0D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0" name="Freeform: Shape 1579">
                <a:extLst>
                  <a:ext uri="{FF2B5EF4-FFF2-40B4-BE49-F238E27FC236}">
                    <a16:creationId xmlns:a16="http://schemas.microsoft.com/office/drawing/2014/main" id="{F35083CD-4EE4-48A6-BDE4-DCEB0CD087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1" name="Freeform: Shape 1580">
                <a:extLst>
                  <a:ext uri="{FF2B5EF4-FFF2-40B4-BE49-F238E27FC236}">
                    <a16:creationId xmlns:a16="http://schemas.microsoft.com/office/drawing/2014/main" id="{2ACA69B4-304D-4E76-91E8-B824CC474C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2" name="Freeform: Shape 1581">
                <a:extLst>
                  <a:ext uri="{FF2B5EF4-FFF2-40B4-BE49-F238E27FC236}">
                    <a16:creationId xmlns:a16="http://schemas.microsoft.com/office/drawing/2014/main" id="{05FBB8B7-7087-4F0C-8A80-BA19FA3C5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3" name="Freeform: Shape 1582">
                <a:extLst>
                  <a:ext uri="{FF2B5EF4-FFF2-40B4-BE49-F238E27FC236}">
                    <a16:creationId xmlns:a16="http://schemas.microsoft.com/office/drawing/2014/main" id="{708B546A-B18E-4E08-B52F-1F1FB4515C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4" name="Freeform: Shape 1583">
                <a:extLst>
                  <a:ext uri="{FF2B5EF4-FFF2-40B4-BE49-F238E27FC236}">
                    <a16:creationId xmlns:a16="http://schemas.microsoft.com/office/drawing/2014/main" id="{4D083028-5844-4BA9-91D6-6066256F8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5" name="Freeform: Shape 1584">
                <a:extLst>
                  <a:ext uri="{FF2B5EF4-FFF2-40B4-BE49-F238E27FC236}">
                    <a16:creationId xmlns:a16="http://schemas.microsoft.com/office/drawing/2014/main" id="{46BDB7B8-D976-4509-BB67-E960BEB6E3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6" name="Freeform: Shape 1585">
                <a:extLst>
                  <a:ext uri="{FF2B5EF4-FFF2-40B4-BE49-F238E27FC236}">
                    <a16:creationId xmlns:a16="http://schemas.microsoft.com/office/drawing/2014/main" id="{1F8D90CC-4AD0-49F4-B215-61FD0A2FE8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7" name="Freeform: Shape 1586">
                <a:extLst>
                  <a:ext uri="{FF2B5EF4-FFF2-40B4-BE49-F238E27FC236}">
                    <a16:creationId xmlns:a16="http://schemas.microsoft.com/office/drawing/2014/main" id="{FA255F4C-2D85-48C3-A425-B1B090100A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8" name="Freeform: Shape 1587">
                <a:extLst>
                  <a:ext uri="{FF2B5EF4-FFF2-40B4-BE49-F238E27FC236}">
                    <a16:creationId xmlns:a16="http://schemas.microsoft.com/office/drawing/2014/main" id="{64D88F2F-ACB0-4172-BB9F-71ABC334D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9" name="Freeform: Shape 1588">
                <a:extLst>
                  <a:ext uri="{FF2B5EF4-FFF2-40B4-BE49-F238E27FC236}">
                    <a16:creationId xmlns:a16="http://schemas.microsoft.com/office/drawing/2014/main" id="{6102F024-AF29-4883-BE6C-52EFD02071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0" name="Freeform: Shape 1589">
                <a:extLst>
                  <a:ext uri="{FF2B5EF4-FFF2-40B4-BE49-F238E27FC236}">
                    <a16:creationId xmlns:a16="http://schemas.microsoft.com/office/drawing/2014/main" id="{809DB4B0-EDB8-4635-9A3D-B48E59658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1" name="Freeform: Shape 1590">
                <a:extLst>
                  <a:ext uri="{FF2B5EF4-FFF2-40B4-BE49-F238E27FC236}">
                    <a16:creationId xmlns:a16="http://schemas.microsoft.com/office/drawing/2014/main" id="{BA4BB9B4-19AF-4964-8FDE-1C02C01F3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2" name="Freeform: Shape 1591">
                <a:extLst>
                  <a:ext uri="{FF2B5EF4-FFF2-40B4-BE49-F238E27FC236}">
                    <a16:creationId xmlns:a16="http://schemas.microsoft.com/office/drawing/2014/main" id="{3466ACF5-678D-47AC-A8E1-250FBEA6E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3" name="Freeform: Shape 1592">
                <a:extLst>
                  <a:ext uri="{FF2B5EF4-FFF2-40B4-BE49-F238E27FC236}">
                    <a16:creationId xmlns:a16="http://schemas.microsoft.com/office/drawing/2014/main" id="{CF4BE354-56F1-4CC0-ABC3-CFA2255599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4" name="Freeform: Shape 1593">
                <a:extLst>
                  <a:ext uri="{FF2B5EF4-FFF2-40B4-BE49-F238E27FC236}">
                    <a16:creationId xmlns:a16="http://schemas.microsoft.com/office/drawing/2014/main" id="{1FF6AB4A-7E14-48F4-B58E-D3BCD7F55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5" name="Freeform: Shape 1594">
                <a:extLst>
                  <a:ext uri="{FF2B5EF4-FFF2-40B4-BE49-F238E27FC236}">
                    <a16:creationId xmlns:a16="http://schemas.microsoft.com/office/drawing/2014/main" id="{826A8026-2DFD-4691-81ED-CF8C6C8101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6" name="Freeform: Shape 1595">
                <a:extLst>
                  <a:ext uri="{FF2B5EF4-FFF2-40B4-BE49-F238E27FC236}">
                    <a16:creationId xmlns:a16="http://schemas.microsoft.com/office/drawing/2014/main" id="{DCBE85A3-D478-4EBF-A094-768EDE80E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7" name="Freeform: Shape 1596">
                <a:extLst>
                  <a:ext uri="{FF2B5EF4-FFF2-40B4-BE49-F238E27FC236}">
                    <a16:creationId xmlns:a16="http://schemas.microsoft.com/office/drawing/2014/main" id="{9B03629E-D0C6-47D9-9E55-FB00BFBAD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8" name="Freeform: Shape 1597">
                <a:extLst>
                  <a:ext uri="{FF2B5EF4-FFF2-40B4-BE49-F238E27FC236}">
                    <a16:creationId xmlns:a16="http://schemas.microsoft.com/office/drawing/2014/main" id="{7ECA1C99-3F19-4C93-9683-CDDBE2840F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9" name="Freeform: Shape 1598">
                <a:extLst>
                  <a:ext uri="{FF2B5EF4-FFF2-40B4-BE49-F238E27FC236}">
                    <a16:creationId xmlns:a16="http://schemas.microsoft.com/office/drawing/2014/main" id="{6E53F2EA-BC30-4BEC-BBA5-FF485FD8B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0" name="Freeform: Shape 1599">
                <a:extLst>
                  <a:ext uri="{FF2B5EF4-FFF2-40B4-BE49-F238E27FC236}">
                    <a16:creationId xmlns:a16="http://schemas.microsoft.com/office/drawing/2014/main" id="{4FE941FB-7EBE-489D-B1D8-06BC9E2F78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1" name="Freeform: Shape 1600">
                <a:extLst>
                  <a:ext uri="{FF2B5EF4-FFF2-40B4-BE49-F238E27FC236}">
                    <a16:creationId xmlns:a16="http://schemas.microsoft.com/office/drawing/2014/main" id="{4FCECFFB-D979-4814-99CC-B8C0CCE04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2" name="Freeform: Shape 1601">
                <a:extLst>
                  <a:ext uri="{FF2B5EF4-FFF2-40B4-BE49-F238E27FC236}">
                    <a16:creationId xmlns:a16="http://schemas.microsoft.com/office/drawing/2014/main" id="{5218BC88-1436-4861-9108-ED5C49172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3" name="Freeform: Shape 1602">
                <a:extLst>
                  <a:ext uri="{FF2B5EF4-FFF2-40B4-BE49-F238E27FC236}">
                    <a16:creationId xmlns:a16="http://schemas.microsoft.com/office/drawing/2014/main" id="{7C43492A-8ADB-4CDA-976F-F9159DE14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4" name="Freeform: Shape 1603">
                <a:extLst>
                  <a:ext uri="{FF2B5EF4-FFF2-40B4-BE49-F238E27FC236}">
                    <a16:creationId xmlns:a16="http://schemas.microsoft.com/office/drawing/2014/main" id="{448A8C4E-CD2B-4E83-895D-6B1071C5E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5" name="Freeform: Shape 1604">
                <a:extLst>
                  <a:ext uri="{FF2B5EF4-FFF2-40B4-BE49-F238E27FC236}">
                    <a16:creationId xmlns:a16="http://schemas.microsoft.com/office/drawing/2014/main" id="{2315E315-11E8-4514-BE71-EEA42E237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6" name="Freeform: Shape 1605">
                <a:extLst>
                  <a:ext uri="{FF2B5EF4-FFF2-40B4-BE49-F238E27FC236}">
                    <a16:creationId xmlns:a16="http://schemas.microsoft.com/office/drawing/2014/main" id="{26C36A72-5D83-400B-9DC6-D6A4F7D36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7" name="Freeform: Shape 1606">
                <a:extLst>
                  <a:ext uri="{FF2B5EF4-FFF2-40B4-BE49-F238E27FC236}">
                    <a16:creationId xmlns:a16="http://schemas.microsoft.com/office/drawing/2014/main" id="{DF388598-6DD8-4B12-8DBD-1F8933348E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8" name="Freeform: Shape 1607">
                <a:extLst>
                  <a:ext uri="{FF2B5EF4-FFF2-40B4-BE49-F238E27FC236}">
                    <a16:creationId xmlns:a16="http://schemas.microsoft.com/office/drawing/2014/main" id="{42ADD8C0-C6F0-46A9-8D78-B6026B55B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9" name="Freeform: Shape 1608">
                <a:extLst>
                  <a:ext uri="{FF2B5EF4-FFF2-40B4-BE49-F238E27FC236}">
                    <a16:creationId xmlns:a16="http://schemas.microsoft.com/office/drawing/2014/main" id="{B5CC1749-FD2F-40FD-AA5A-CAFE9C6E2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0" name="Freeform: Shape 1609">
                <a:extLst>
                  <a:ext uri="{FF2B5EF4-FFF2-40B4-BE49-F238E27FC236}">
                    <a16:creationId xmlns:a16="http://schemas.microsoft.com/office/drawing/2014/main" id="{38F5A197-D6C9-4BDB-A9DE-7FFE84B35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1" name="Freeform: Shape 1610">
                <a:extLst>
                  <a:ext uri="{FF2B5EF4-FFF2-40B4-BE49-F238E27FC236}">
                    <a16:creationId xmlns:a16="http://schemas.microsoft.com/office/drawing/2014/main" id="{0B6C64F3-7126-4337-9067-15A64EF535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2" name="Freeform: Shape 1611">
                <a:extLst>
                  <a:ext uri="{FF2B5EF4-FFF2-40B4-BE49-F238E27FC236}">
                    <a16:creationId xmlns:a16="http://schemas.microsoft.com/office/drawing/2014/main" id="{5A902BCF-C9BF-4566-AC1E-1E91502F2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3" name="Freeform: Shape 1612">
                <a:extLst>
                  <a:ext uri="{FF2B5EF4-FFF2-40B4-BE49-F238E27FC236}">
                    <a16:creationId xmlns:a16="http://schemas.microsoft.com/office/drawing/2014/main" id="{09B1FBFF-C965-462A-9B34-D01689CAFE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4" name="Freeform: Shape 1613">
                <a:extLst>
                  <a:ext uri="{FF2B5EF4-FFF2-40B4-BE49-F238E27FC236}">
                    <a16:creationId xmlns:a16="http://schemas.microsoft.com/office/drawing/2014/main" id="{C13CFECF-7502-40A2-92A6-3DBC74DF9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5" name="Freeform: Shape 1614">
                <a:extLst>
                  <a:ext uri="{FF2B5EF4-FFF2-40B4-BE49-F238E27FC236}">
                    <a16:creationId xmlns:a16="http://schemas.microsoft.com/office/drawing/2014/main" id="{01280C84-683C-4088-8E3C-8A98A6749E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6" name="Freeform: Shape 1615">
                <a:extLst>
                  <a:ext uri="{FF2B5EF4-FFF2-40B4-BE49-F238E27FC236}">
                    <a16:creationId xmlns:a16="http://schemas.microsoft.com/office/drawing/2014/main" id="{3747508C-3AE5-4D8D-A086-A46FDBEDE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7" name="Freeform: Shape 1616">
                <a:extLst>
                  <a:ext uri="{FF2B5EF4-FFF2-40B4-BE49-F238E27FC236}">
                    <a16:creationId xmlns:a16="http://schemas.microsoft.com/office/drawing/2014/main" id="{EEC02501-119D-4C07-AB8C-A131B125B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8" name="Freeform: Shape 1617">
                <a:extLst>
                  <a:ext uri="{FF2B5EF4-FFF2-40B4-BE49-F238E27FC236}">
                    <a16:creationId xmlns:a16="http://schemas.microsoft.com/office/drawing/2014/main" id="{8F899201-EDD3-4F1A-89A6-345290E70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9" name="Freeform: Shape 1618">
                <a:extLst>
                  <a:ext uri="{FF2B5EF4-FFF2-40B4-BE49-F238E27FC236}">
                    <a16:creationId xmlns:a16="http://schemas.microsoft.com/office/drawing/2014/main" id="{225488C2-1481-42C0-AE4D-4052F7EFF7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0" name="Freeform: Shape 1619">
                <a:extLst>
                  <a:ext uri="{FF2B5EF4-FFF2-40B4-BE49-F238E27FC236}">
                    <a16:creationId xmlns:a16="http://schemas.microsoft.com/office/drawing/2014/main" id="{84F224FC-B0FB-4A2E-A9BD-0F7CFB241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1" name="Freeform: Shape 1620">
                <a:extLst>
                  <a:ext uri="{FF2B5EF4-FFF2-40B4-BE49-F238E27FC236}">
                    <a16:creationId xmlns:a16="http://schemas.microsoft.com/office/drawing/2014/main" id="{D04F68AF-F37B-4407-8471-E549ADCFAA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2" name="Freeform: Shape 1621">
                <a:extLst>
                  <a:ext uri="{FF2B5EF4-FFF2-40B4-BE49-F238E27FC236}">
                    <a16:creationId xmlns:a16="http://schemas.microsoft.com/office/drawing/2014/main" id="{6030291B-8F7B-4D02-A35F-561C0DAA8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3" name="Freeform: Shape 1622">
                <a:extLst>
                  <a:ext uri="{FF2B5EF4-FFF2-40B4-BE49-F238E27FC236}">
                    <a16:creationId xmlns:a16="http://schemas.microsoft.com/office/drawing/2014/main" id="{3E961417-D5BB-4D51-8FD8-340228425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4" name="Freeform: Shape 1623">
                <a:extLst>
                  <a:ext uri="{FF2B5EF4-FFF2-40B4-BE49-F238E27FC236}">
                    <a16:creationId xmlns:a16="http://schemas.microsoft.com/office/drawing/2014/main" id="{133EAFF3-FE9C-4606-89F9-19982C0FE9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5" name="Freeform: Shape 1624">
                <a:extLst>
                  <a:ext uri="{FF2B5EF4-FFF2-40B4-BE49-F238E27FC236}">
                    <a16:creationId xmlns:a16="http://schemas.microsoft.com/office/drawing/2014/main" id="{01882DC7-070C-47B0-B378-FA112A6CA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6" name="Freeform: Shape 1625">
                <a:extLst>
                  <a:ext uri="{FF2B5EF4-FFF2-40B4-BE49-F238E27FC236}">
                    <a16:creationId xmlns:a16="http://schemas.microsoft.com/office/drawing/2014/main" id="{BDF1B4B0-0A75-4538-A610-727209081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7" name="Freeform: Shape 1626">
                <a:extLst>
                  <a:ext uri="{FF2B5EF4-FFF2-40B4-BE49-F238E27FC236}">
                    <a16:creationId xmlns:a16="http://schemas.microsoft.com/office/drawing/2014/main" id="{6E4AD28E-F206-45E2-9B00-A2E68FFB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8" name="Freeform: Shape 1627">
                <a:extLst>
                  <a:ext uri="{FF2B5EF4-FFF2-40B4-BE49-F238E27FC236}">
                    <a16:creationId xmlns:a16="http://schemas.microsoft.com/office/drawing/2014/main" id="{735023C8-4EFD-461A-8FFD-C78035856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9" name="Freeform: Shape 1628">
                <a:extLst>
                  <a:ext uri="{FF2B5EF4-FFF2-40B4-BE49-F238E27FC236}">
                    <a16:creationId xmlns:a16="http://schemas.microsoft.com/office/drawing/2014/main" id="{7FFEB6B5-C11C-4B5F-BCC4-C86C5659E6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58636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03" name="Rectangle 1802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6B9D9-22A2-9834-4463-AE078A06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n-US" altLang="en-US" b="1">
                <a:latin typeface="Arial" panose="020B0604020202020204" pitchFamily="34" charset="0"/>
              </a:rPr>
              <a:t>6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. </a:t>
            </a:r>
            <a:r>
              <a:rPr lang="en-US" altLang="en-US" b="1">
                <a:latin typeface="Arial" panose="020B0604020202020204" pitchFamily="34" charset="0"/>
              </a:rPr>
              <a:t>Suppliers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Table</a:t>
            </a:r>
          </a:p>
        </p:txBody>
      </p:sp>
      <p:grpSp>
        <p:nvGrpSpPr>
          <p:cNvPr id="1805" name="Group 1804">
            <a:extLst>
              <a:ext uri="{FF2B5EF4-FFF2-40B4-BE49-F238E27FC236}">
                <a16:creationId xmlns:a16="http://schemas.microsoft.com/office/drawing/2014/main" id="{268C940D-4516-4630-B49F-65C1A82FE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1806" name="Graphic 212">
              <a:extLst>
                <a:ext uri="{FF2B5EF4-FFF2-40B4-BE49-F238E27FC236}">
                  <a16:creationId xmlns:a16="http://schemas.microsoft.com/office/drawing/2014/main" id="{160C130F-E752-44CF-98A8-75490C2A2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807" name="Graphic 212">
              <a:extLst>
                <a:ext uri="{FF2B5EF4-FFF2-40B4-BE49-F238E27FC236}">
                  <a16:creationId xmlns:a16="http://schemas.microsoft.com/office/drawing/2014/main" id="{9690DAC5-9FBA-4943-959B-751AF2B46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D59C443D-7B17-7FEF-D5DB-02F761B3FD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46520" y="1747592"/>
            <a:ext cx="5217173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Role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Contains information about the suppliers who provide products to Amazon. This table tracks supplier performance, including delivery lead times and reliability.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Key Columns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supplier_id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</a:rPr>
              <a:t> (Primary Key): Unique identifier for each supplier.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name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</a:rPr>
              <a:t>: Supplier's name (e.g., Apple Inc.).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contact_info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</a:rPr>
              <a:t>: Supplier’s contact details (phone, email).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lead_time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</a:rPr>
              <a:t>: Average time it takes for the supplier to deliver products.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1809" name="Group 1808">
            <a:extLst>
              <a:ext uri="{FF2B5EF4-FFF2-40B4-BE49-F238E27FC236}">
                <a16:creationId xmlns:a16="http://schemas.microsoft.com/office/drawing/2014/main" id="{C93F2521-5FCA-4EE4-ADB9-C71AB81B8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1531" y="1216299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1810" name="Graphic 190">
              <a:extLst>
                <a:ext uri="{FF2B5EF4-FFF2-40B4-BE49-F238E27FC236}">
                  <a16:creationId xmlns:a16="http://schemas.microsoft.com/office/drawing/2014/main" id="{701F4A7E-EE52-4FFF-847D-941A57F6E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814" name="Freeform: Shape 1813">
                <a:extLst>
                  <a:ext uri="{FF2B5EF4-FFF2-40B4-BE49-F238E27FC236}">
                    <a16:creationId xmlns:a16="http://schemas.microsoft.com/office/drawing/2014/main" id="{44C45BFB-2AD2-45F8-9F4B-9151A686E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5" name="Freeform: Shape 1814">
                <a:extLst>
                  <a:ext uri="{FF2B5EF4-FFF2-40B4-BE49-F238E27FC236}">
                    <a16:creationId xmlns:a16="http://schemas.microsoft.com/office/drawing/2014/main" id="{82FD8094-5F5E-411D-96E3-0D8E76B94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11" name="Graphic 190">
              <a:extLst>
                <a:ext uri="{FF2B5EF4-FFF2-40B4-BE49-F238E27FC236}">
                  <a16:creationId xmlns:a16="http://schemas.microsoft.com/office/drawing/2014/main" id="{F3FB933A-7D1C-4A1F-9589-2006261FD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812" name="Freeform: Shape 1811">
                <a:extLst>
                  <a:ext uri="{FF2B5EF4-FFF2-40B4-BE49-F238E27FC236}">
                    <a16:creationId xmlns:a16="http://schemas.microsoft.com/office/drawing/2014/main" id="{965C4036-D195-4D1E-B436-A03795967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3" name="Freeform: Shape 1812">
                <a:extLst>
                  <a:ext uri="{FF2B5EF4-FFF2-40B4-BE49-F238E27FC236}">
                    <a16:creationId xmlns:a16="http://schemas.microsoft.com/office/drawing/2014/main" id="{54F38E9F-35FC-437D-BE4E-33FDF6056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91" name="Picture 90" descr="3D rendering of a shape hole toy with square, triangle, and circle shapes">
            <a:extLst>
              <a:ext uri="{FF2B5EF4-FFF2-40B4-BE49-F238E27FC236}">
                <a16:creationId xmlns:a16="http://schemas.microsoft.com/office/drawing/2014/main" id="{BE16F701-E369-C89C-F873-7F29A62D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07" r="13217" b="-4"/>
          <a:stretch/>
        </p:blipFill>
        <p:spPr>
          <a:xfrm>
            <a:off x="7253021" y="1820334"/>
            <a:ext cx="3555043" cy="3217333"/>
          </a:xfrm>
          <a:prstGeom prst="rect">
            <a:avLst/>
          </a:prstGeom>
        </p:spPr>
      </p:pic>
      <p:grpSp>
        <p:nvGrpSpPr>
          <p:cNvPr id="1817" name="Group 1816">
            <a:extLst>
              <a:ext uri="{FF2B5EF4-FFF2-40B4-BE49-F238E27FC236}">
                <a16:creationId xmlns:a16="http://schemas.microsoft.com/office/drawing/2014/main" id="{2B7E220D-70BE-46E1-87EA-9239C1082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154385" y="4466592"/>
            <a:ext cx="1443404" cy="1443428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1818" name="Graphic 4">
              <a:extLst>
                <a:ext uri="{FF2B5EF4-FFF2-40B4-BE49-F238E27FC236}">
                  <a16:creationId xmlns:a16="http://schemas.microsoft.com/office/drawing/2014/main" id="{FC1A5110-77D2-40E7-81AD-268BA675F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1183" name="Freeform: Shape 1182">
                <a:extLst>
                  <a:ext uri="{FF2B5EF4-FFF2-40B4-BE49-F238E27FC236}">
                    <a16:creationId xmlns:a16="http://schemas.microsoft.com/office/drawing/2014/main" id="{4FA2A3FD-1B3F-42AF-BC02-85F36E056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4" name="Freeform: Shape 1183">
                <a:extLst>
                  <a:ext uri="{FF2B5EF4-FFF2-40B4-BE49-F238E27FC236}">
                    <a16:creationId xmlns:a16="http://schemas.microsoft.com/office/drawing/2014/main" id="{7AD487CA-8FBC-4540-AC49-97AE50C651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5" name="Freeform: Shape 1184">
                <a:extLst>
                  <a:ext uri="{FF2B5EF4-FFF2-40B4-BE49-F238E27FC236}">
                    <a16:creationId xmlns:a16="http://schemas.microsoft.com/office/drawing/2014/main" id="{0D84CF57-47D1-43F3-A27F-4554C8874D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6" name="Freeform: Shape 1185">
                <a:extLst>
                  <a:ext uri="{FF2B5EF4-FFF2-40B4-BE49-F238E27FC236}">
                    <a16:creationId xmlns:a16="http://schemas.microsoft.com/office/drawing/2014/main" id="{CBEE7FBD-98AD-4AD4-8928-24BF44632D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7" name="Freeform: Shape 1186">
                <a:extLst>
                  <a:ext uri="{FF2B5EF4-FFF2-40B4-BE49-F238E27FC236}">
                    <a16:creationId xmlns:a16="http://schemas.microsoft.com/office/drawing/2014/main" id="{84FD382E-B389-4D8F-A55E-6DFA291F0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98382AB7-ABEA-406A-BC9C-E929CB72C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9" name="Freeform: Shape 1188">
                <a:extLst>
                  <a:ext uri="{FF2B5EF4-FFF2-40B4-BE49-F238E27FC236}">
                    <a16:creationId xmlns:a16="http://schemas.microsoft.com/office/drawing/2014/main" id="{687410AC-739F-4AF0-B3F3-BA1EE2D846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0" name="Freeform: Shape 1189">
                <a:extLst>
                  <a:ext uri="{FF2B5EF4-FFF2-40B4-BE49-F238E27FC236}">
                    <a16:creationId xmlns:a16="http://schemas.microsoft.com/office/drawing/2014/main" id="{297F7ECB-7025-4A18-B6C1-9A8F179D8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1" name="Freeform: Shape 1190">
                <a:extLst>
                  <a:ext uri="{FF2B5EF4-FFF2-40B4-BE49-F238E27FC236}">
                    <a16:creationId xmlns:a16="http://schemas.microsoft.com/office/drawing/2014/main" id="{E8BF277F-8AC7-4B9F-A748-658BC32F4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2" name="Freeform: Shape 1191">
                <a:extLst>
                  <a:ext uri="{FF2B5EF4-FFF2-40B4-BE49-F238E27FC236}">
                    <a16:creationId xmlns:a16="http://schemas.microsoft.com/office/drawing/2014/main" id="{3861EEE4-BFC2-47F9-B33D-2CF7EF91D1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3" name="Freeform: Shape 1192">
                <a:extLst>
                  <a:ext uri="{FF2B5EF4-FFF2-40B4-BE49-F238E27FC236}">
                    <a16:creationId xmlns:a16="http://schemas.microsoft.com/office/drawing/2014/main" id="{6EDB4948-A661-493E-A726-89FD160435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4" name="Freeform: Shape 1193">
                <a:extLst>
                  <a:ext uri="{FF2B5EF4-FFF2-40B4-BE49-F238E27FC236}">
                    <a16:creationId xmlns:a16="http://schemas.microsoft.com/office/drawing/2014/main" id="{690295D3-F01C-40D4-AC18-38CDB597D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5" name="Freeform: Shape 1194">
                <a:extLst>
                  <a:ext uri="{FF2B5EF4-FFF2-40B4-BE49-F238E27FC236}">
                    <a16:creationId xmlns:a16="http://schemas.microsoft.com/office/drawing/2014/main" id="{DE279E4F-F139-423E-AF42-7C309EE9E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6" name="Freeform: Shape 1195">
                <a:extLst>
                  <a:ext uri="{FF2B5EF4-FFF2-40B4-BE49-F238E27FC236}">
                    <a16:creationId xmlns:a16="http://schemas.microsoft.com/office/drawing/2014/main" id="{BE503EF8-F0B7-4F0E-B82E-742BB8DB8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7" name="Freeform: Shape 1196">
                <a:extLst>
                  <a:ext uri="{FF2B5EF4-FFF2-40B4-BE49-F238E27FC236}">
                    <a16:creationId xmlns:a16="http://schemas.microsoft.com/office/drawing/2014/main" id="{8BF1F2E6-2E0A-4F5C-AF29-167B9214D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8" name="Freeform: Shape 1197">
                <a:extLst>
                  <a:ext uri="{FF2B5EF4-FFF2-40B4-BE49-F238E27FC236}">
                    <a16:creationId xmlns:a16="http://schemas.microsoft.com/office/drawing/2014/main" id="{D465F6F4-1BA9-4F7B-9980-3571C7C5C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9" name="Freeform: Shape 1198">
                <a:extLst>
                  <a:ext uri="{FF2B5EF4-FFF2-40B4-BE49-F238E27FC236}">
                    <a16:creationId xmlns:a16="http://schemas.microsoft.com/office/drawing/2014/main" id="{FFF3428D-3135-4073-AB27-8292AA421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0" name="Freeform: Shape 1199">
                <a:extLst>
                  <a:ext uri="{FF2B5EF4-FFF2-40B4-BE49-F238E27FC236}">
                    <a16:creationId xmlns:a16="http://schemas.microsoft.com/office/drawing/2014/main" id="{2EE4FAE5-DC40-43E2-BACB-84C2CCDA3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1" name="Freeform: Shape 1200">
                <a:extLst>
                  <a:ext uri="{FF2B5EF4-FFF2-40B4-BE49-F238E27FC236}">
                    <a16:creationId xmlns:a16="http://schemas.microsoft.com/office/drawing/2014/main" id="{97E1E565-91F8-469C-998D-413D4E3D00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2" name="Freeform: Shape 1201">
                <a:extLst>
                  <a:ext uri="{FF2B5EF4-FFF2-40B4-BE49-F238E27FC236}">
                    <a16:creationId xmlns:a16="http://schemas.microsoft.com/office/drawing/2014/main" id="{7AADD30B-6564-45CD-A760-00AD0ED73C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3" name="Freeform: Shape 1202">
                <a:extLst>
                  <a:ext uri="{FF2B5EF4-FFF2-40B4-BE49-F238E27FC236}">
                    <a16:creationId xmlns:a16="http://schemas.microsoft.com/office/drawing/2014/main" id="{3B9ABBD5-5E76-4812-A4CF-2A8B16A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4" name="Freeform: Shape 1203">
                <a:extLst>
                  <a:ext uri="{FF2B5EF4-FFF2-40B4-BE49-F238E27FC236}">
                    <a16:creationId xmlns:a16="http://schemas.microsoft.com/office/drawing/2014/main" id="{2F97912E-EDA5-4A75-A106-B25426BB6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5" name="Freeform: Shape 1204">
                <a:extLst>
                  <a:ext uri="{FF2B5EF4-FFF2-40B4-BE49-F238E27FC236}">
                    <a16:creationId xmlns:a16="http://schemas.microsoft.com/office/drawing/2014/main" id="{A8D15062-DCA7-43EE-AB75-CD9C80F3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6" name="Freeform: Shape 1205">
                <a:extLst>
                  <a:ext uri="{FF2B5EF4-FFF2-40B4-BE49-F238E27FC236}">
                    <a16:creationId xmlns:a16="http://schemas.microsoft.com/office/drawing/2014/main" id="{80EB5712-3433-46B4-A8DF-04A8D03E3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7" name="Freeform: Shape 1206">
                <a:extLst>
                  <a:ext uri="{FF2B5EF4-FFF2-40B4-BE49-F238E27FC236}">
                    <a16:creationId xmlns:a16="http://schemas.microsoft.com/office/drawing/2014/main" id="{6F3BFE28-EB41-4640-802B-FAA4F7378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8" name="Freeform: Shape 1207">
                <a:extLst>
                  <a:ext uri="{FF2B5EF4-FFF2-40B4-BE49-F238E27FC236}">
                    <a16:creationId xmlns:a16="http://schemas.microsoft.com/office/drawing/2014/main" id="{203F4E0E-E3AE-4B10-B1BC-529CC3CD0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9" name="Freeform: Shape 1208">
                <a:extLst>
                  <a:ext uri="{FF2B5EF4-FFF2-40B4-BE49-F238E27FC236}">
                    <a16:creationId xmlns:a16="http://schemas.microsoft.com/office/drawing/2014/main" id="{1B83F41D-7419-46EC-8C00-37127DC3AA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0" name="Freeform: Shape 1209">
                <a:extLst>
                  <a:ext uri="{FF2B5EF4-FFF2-40B4-BE49-F238E27FC236}">
                    <a16:creationId xmlns:a16="http://schemas.microsoft.com/office/drawing/2014/main" id="{9991303F-ED54-4483-97A9-3143D1CA7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1" name="Freeform: Shape 1210">
                <a:extLst>
                  <a:ext uri="{FF2B5EF4-FFF2-40B4-BE49-F238E27FC236}">
                    <a16:creationId xmlns:a16="http://schemas.microsoft.com/office/drawing/2014/main" id="{0B99A87F-D826-40DC-B688-B209D5253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2" name="Freeform: Shape 1211">
                <a:extLst>
                  <a:ext uri="{FF2B5EF4-FFF2-40B4-BE49-F238E27FC236}">
                    <a16:creationId xmlns:a16="http://schemas.microsoft.com/office/drawing/2014/main" id="{3CB798D6-E3C9-41B2-8F20-F0CF870681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3" name="Freeform: Shape 1212">
                <a:extLst>
                  <a:ext uri="{FF2B5EF4-FFF2-40B4-BE49-F238E27FC236}">
                    <a16:creationId xmlns:a16="http://schemas.microsoft.com/office/drawing/2014/main" id="{9CF03CDA-070F-49AE-B37C-4D08A1BAD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4" name="Freeform: Shape 1213">
                <a:extLst>
                  <a:ext uri="{FF2B5EF4-FFF2-40B4-BE49-F238E27FC236}">
                    <a16:creationId xmlns:a16="http://schemas.microsoft.com/office/drawing/2014/main" id="{D4CBFC42-413D-4BC6-9BEA-078040C01E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5" name="Freeform: Shape 1214">
                <a:extLst>
                  <a:ext uri="{FF2B5EF4-FFF2-40B4-BE49-F238E27FC236}">
                    <a16:creationId xmlns:a16="http://schemas.microsoft.com/office/drawing/2014/main" id="{24A02437-3BDD-4242-9C52-0DB006A35E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6" name="Freeform: Shape 1855">
                <a:extLst>
                  <a:ext uri="{FF2B5EF4-FFF2-40B4-BE49-F238E27FC236}">
                    <a16:creationId xmlns:a16="http://schemas.microsoft.com/office/drawing/2014/main" id="{7209D1D0-DC11-43F3-8050-D8C01D3B62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7" name="Freeform: Shape 1856">
                <a:extLst>
                  <a:ext uri="{FF2B5EF4-FFF2-40B4-BE49-F238E27FC236}">
                    <a16:creationId xmlns:a16="http://schemas.microsoft.com/office/drawing/2014/main" id="{8A37369D-62F1-4A67-B1A1-658CBED41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8" name="Freeform: Shape 1857">
                <a:extLst>
                  <a:ext uri="{FF2B5EF4-FFF2-40B4-BE49-F238E27FC236}">
                    <a16:creationId xmlns:a16="http://schemas.microsoft.com/office/drawing/2014/main" id="{68CD3744-B811-40BE-B10F-4D5B1AA93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9" name="Freeform: Shape 1858">
                <a:extLst>
                  <a:ext uri="{FF2B5EF4-FFF2-40B4-BE49-F238E27FC236}">
                    <a16:creationId xmlns:a16="http://schemas.microsoft.com/office/drawing/2014/main" id="{3048B8EA-2CD0-40CF-B570-BD99E0F77C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0" name="Freeform: Shape 1859">
                <a:extLst>
                  <a:ext uri="{FF2B5EF4-FFF2-40B4-BE49-F238E27FC236}">
                    <a16:creationId xmlns:a16="http://schemas.microsoft.com/office/drawing/2014/main" id="{2D8EA840-350B-405A-A1BB-40D93A00ED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1" name="Freeform: Shape 1860">
                <a:extLst>
                  <a:ext uri="{FF2B5EF4-FFF2-40B4-BE49-F238E27FC236}">
                    <a16:creationId xmlns:a16="http://schemas.microsoft.com/office/drawing/2014/main" id="{6BFAC7FE-90ED-4400-9E88-D3EB802CF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2" name="Freeform: Shape 1861">
                <a:extLst>
                  <a:ext uri="{FF2B5EF4-FFF2-40B4-BE49-F238E27FC236}">
                    <a16:creationId xmlns:a16="http://schemas.microsoft.com/office/drawing/2014/main" id="{F8A49AFF-4D6A-4290-A811-6ADBC2A2A5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3" name="Freeform: Shape 1862">
                <a:extLst>
                  <a:ext uri="{FF2B5EF4-FFF2-40B4-BE49-F238E27FC236}">
                    <a16:creationId xmlns:a16="http://schemas.microsoft.com/office/drawing/2014/main" id="{A5267CD0-3312-488A-ADC9-2A215FC9B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4" name="Freeform: Shape 1863">
                <a:extLst>
                  <a:ext uri="{FF2B5EF4-FFF2-40B4-BE49-F238E27FC236}">
                    <a16:creationId xmlns:a16="http://schemas.microsoft.com/office/drawing/2014/main" id="{734AF3AE-4171-471C-AFDE-0A4B563D9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5" name="Freeform: Shape 1864">
                <a:extLst>
                  <a:ext uri="{FF2B5EF4-FFF2-40B4-BE49-F238E27FC236}">
                    <a16:creationId xmlns:a16="http://schemas.microsoft.com/office/drawing/2014/main" id="{9761283D-6867-470C-85BB-833A5997B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6" name="Freeform: Shape 1865">
                <a:extLst>
                  <a:ext uri="{FF2B5EF4-FFF2-40B4-BE49-F238E27FC236}">
                    <a16:creationId xmlns:a16="http://schemas.microsoft.com/office/drawing/2014/main" id="{232907EC-87D6-4A76-97C7-ED83798B8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7" name="Freeform: Shape 1866">
                <a:extLst>
                  <a:ext uri="{FF2B5EF4-FFF2-40B4-BE49-F238E27FC236}">
                    <a16:creationId xmlns:a16="http://schemas.microsoft.com/office/drawing/2014/main" id="{9AE06A14-FDDB-4888-9F8A-C027B6FC7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8" name="Freeform: Shape 1867">
                <a:extLst>
                  <a:ext uri="{FF2B5EF4-FFF2-40B4-BE49-F238E27FC236}">
                    <a16:creationId xmlns:a16="http://schemas.microsoft.com/office/drawing/2014/main" id="{408FBBF8-91F0-43DF-84FE-8585BD4C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9" name="Freeform: Shape 1868">
                <a:extLst>
                  <a:ext uri="{FF2B5EF4-FFF2-40B4-BE49-F238E27FC236}">
                    <a16:creationId xmlns:a16="http://schemas.microsoft.com/office/drawing/2014/main" id="{40F8B312-3204-4812-9CED-599503CC0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0" name="Freeform: Shape 1869">
                <a:extLst>
                  <a:ext uri="{FF2B5EF4-FFF2-40B4-BE49-F238E27FC236}">
                    <a16:creationId xmlns:a16="http://schemas.microsoft.com/office/drawing/2014/main" id="{B3163C36-49A9-42CD-84AB-945A548107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1" name="Freeform: Shape 1870">
                <a:extLst>
                  <a:ext uri="{FF2B5EF4-FFF2-40B4-BE49-F238E27FC236}">
                    <a16:creationId xmlns:a16="http://schemas.microsoft.com/office/drawing/2014/main" id="{C737819E-C741-419C-8B07-6CBF226F4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2" name="Freeform: Shape 1871">
                <a:extLst>
                  <a:ext uri="{FF2B5EF4-FFF2-40B4-BE49-F238E27FC236}">
                    <a16:creationId xmlns:a16="http://schemas.microsoft.com/office/drawing/2014/main" id="{86094C82-164A-490B-A711-CBC5914A7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3" name="Freeform: Shape 1872">
                <a:extLst>
                  <a:ext uri="{FF2B5EF4-FFF2-40B4-BE49-F238E27FC236}">
                    <a16:creationId xmlns:a16="http://schemas.microsoft.com/office/drawing/2014/main" id="{B97614F7-51E5-4AEF-B768-8C452874D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4" name="Freeform: Shape 1873">
                <a:extLst>
                  <a:ext uri="{FF2B5EF4-FFF2-40B4-BE49-F238E27FC236}">
                    <a16:creationId xmlns:a16="http://schemas.microsoft.com/office/drawing/2014/main" id="{B6227872-28BD-445D-96AD-EF00622F8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5" name="Freeform: Shape 1874">
                <a:extLst>
                  <a:ext uri="{FF2B5EF4-FFF2-40B4-BE49-F238E27FC236}">
                    <a16:creationId xmlns:a16="http://schemas.microsoft.com/office/drawing/2014/main" id="{C1DC2CF0-2FA0-43FC-9509-0C6DB072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6" name="Freeform: Shape 1875">
                <a:extLst>
                  <a:ext uri="{FF2B5EF4-FFF2-40B4-BE49-F238E27FC236}">
                    <a16:creationId xmlns:a16="http://schemas.microsoft.com/office/drawing/2014/main" id="{9795B481-57FF-4E8E-83AA-E5D2E3E2F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7" name="Freeform: Shape 1876">
                <a:extLst>
                  <a:ext uri="{FF2B5EF4-FFF2-40B4-BE49-F238E27FC236}">
                    <a16:creationId xmlns:a16="http://schemas.microsoft.com/office/drawing/2014/main" id="{148378AF-5FAD-46E5-9709-EA405E6749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8" name="Freeform: Shape 1877">
                <a:extLst>
                  <a:ext uri="{FF2B5EF4-FFF2-40B4-BE49-F238E27FC236}">
                    <a16:creationId xmlns:a16="http://schemas.microsoft.com/office/drawing/2014/main" id="{A673CCD4-0D19-45A5-A1E8-0C6F8E2C41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9" name="Freeform: Shape 1878">
                <a:extLst>
                  <a:ext uri="{FF2B5EF4-FFF2-40B4-BE49-F238E27FC236}">
                    <a16:creationId xmlns:a16="http://schemas.microsoft.com/office/drawing/2014/main" id="{EE686E15-638D-450E-BD41-9EEC16695B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0" name="Freeform: Shape 1879">
                <a:extLst>
                  <a:ext uri="{FF2B5EF4-FFF2-40B4-BE49-F238E27FC236}">
                    <a16:creationId xmlns:a16="http://schemas.microsoft.com/office/drawing/2014/main" id="{19970629-2923-493A-A315-FA7EDF131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1" name="Freeform: Shape 1880">
                <a:extLst>
                  <a:ext uri="{FF2B5EF4-FFF2-40B4-BE49-F238E27FC236}">
                    <a16:creationId xmlns:a16="http://schemas.microsoft.com/office/drawing/2014/main" id="{D8839461-CBD3-4A9A-BBCF-09A8835874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2" name="Freeform: Shape 1881">
                <a:extLst>
                  <a:ext uri="{FF2B5EF4-FFF2-40B4-BE49-F238E27FC236}">
                    <a16:creationId xmlns:a16="http://schemas.microsoft.com/office/drawing/2014/main" id="{06ACA65A-A638-4499-9A58-4BBB2D8502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3" name="Freeform: Shape 1882">
                <a:extLst>
                  <a:ext uri="{FF2B5EF4-FFF2-40B4-BE49-F238E27FC236}">
                    <a16:creationId xmlns:a16="http://schemas.microsoft.com/office/drawing/2014/main" id="{1E2A7DEF-7652-4468-8E3F-6FF0C0A9F9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4" name="Freeform: Shape 1883">
                <a:extLst>
                  <a:ext uri="{FF2B5EF4-FFF2-40B4-BE49-F238E27FC236}">
                    <a16:creationId xmlns:a16="http://schemas.microsoft.com/office/drawing/2014/main" id="{B20F00C4-6808-4F91-8495-A7C27E49A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5" name="Freeform: Shape 1884">
                <a:extLst>
                  <a:ext uri="{FF2B5EF4-FFF2-40B4-BE49-F238E27FC236}">
                    <a16:creationId xmlns:a16="http://schemas.microsoft.com/office/drawing/2014/main" id="{4254291C-CB21-424F-AF32-0C70F1642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6" name="Freeform: Shape 1885">
                <a:extLst>
                  <a:ext uri="{FF2B5EF4-FFF2-40B4-BE49-F238E27FC236}">
                    <a16:creationId xmlns:a16="http://schemas.microsoft.com/office/drawing/2014/main" id="{C6D37468-BE92-4741-86A9-1417F2AA4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7" name="Freeform: Shape 1886">
                <a:extLst>
                  <a:ext uri="{FF2B5EF4-FFF2-40B4-BE49-F238E27FC236}">
                    <a16:creationId xmlns:a16="http://schemas.microsoft.com/office/drawing/2014/main" id="{2A361414-EF46-4101-B08C-BA761D10D3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8" name="Freeform: Shape 1887">
                <a:extLst>
                  <a:ext uri="{FF2B5EF4-FFF2-40B4-BE49-F238E27FC236}">
                    <a16:creationId xmlns:a16="http://schemas.microsoft.com/office/drawing/2014/main" id="{62B99449-370E-4EEE-9DB6-159197F27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9" name="Freeform: Shape 1888">
                <a:extLst>
                  <a:ext uri="{FF2B5EF4-FFF2-40B4-BE49-F238E27FC236}">
                    <a16:creationId xmlns:a16="http://schemas.microsoft.com/office/drawing/2014/main" id="{FAA977E9-699A-4D73-B0CF-CE0C4EB2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0" name="Freeform: Shape 1889">
                <a:extLst>
                  <a:ext uri="{FF2B5EF4-FFF2-40B4-BE49-F238E27FC236}">
                    <a16:creationId xmlns:a16="http://schemas.microsoft.com/office/drawing/2014/main" id="{9EDD115C-F555-4352-B8FB-C7F9829FAA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1" name="Freeform: Shape 1890">
                <a:extLst>
                  <a:ext uri="{FF2B5EF4-FFF2-40B4-BE49-F238E27FC236}">
                    <a16:creationId xmlns:a16="http://schemas.microsoft.com/office/drawing/2014/main" id="{9454379A-04D7-4413-8E59-262DB6BCD1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2" name="Freeform: Shape 1891">
                <a:extLst>
                  <a:ext uri="{FF2B5EF4-FFF2-40B4-BE49-F238E27FC236}">
                    <a16:creationId xmlns:a16="http://schemas.microsoft.com/office/drawing/2014/main" id="{8E65F25A-79A5-4F0D-A340-475979F2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3" name="Freeform: Shape 1892">
                <a:extLst>
                  <a:ext uri="{FF2B5EF4-FFF2-40B4-BE49-F238E27FC236}">
                    <a16:creationId xmlns:a16="http://schemas.microsoft.com/office/drawing/2014/main" id="{838E1E5B-3968-49BD-843C-C8C0F44C6E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4" name="Freeform: Shape 1893">
                <a:extLst>
                  <a:ext uri="{FF2B5EF4-FFF2-40B4-BE49-F238E27FC236}">
                    <a16:creationId xmlns:a16="http://schemas.microsoft.com/office/drawing/2014/main" id="{94CA466D-7602-4464-BAB2-071A59F8A9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5" name="Freeform: Shape 1894">
                <a:extLst>
                  <a:ext uri="{FF2B5EF4-FFF2-40B4-BE49-F238E27FC236}">
                    <a16:creationId xmlns:a16="http://schemas.microsoft.com/office/drawing/2014/main" id="{4A1357E7-09DA-4B68-A637-F277764E9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6" name="Freeform: Shape 1895">
                <a:extLst>
                  <a:ext uri="{FF2B5EF4-FFF2-40B4-BE49-F238E27FC236}">
                    <a16:creationId xmlns:a16="http://schemas.microsoft.com/office/drawing/2014/main" id="{1EFCA436-DAC9-4B9E-82BE-E0DE3F5C8A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7" name="Freeform: Shape 1896">
                <a:extLst>
                  <a:ext uri="{FF2B5EF4-FFF2-40B4-BE49-F238E27FC236}">
                    <a16:creationId xmlns:a16="http://schemas.microsoft.com/office/drawing/2014/main" id="{FA482722-F397-4F01-97DD-D018FE637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8" name="Freeform: Shape 1897">
                <a:extLst>
                  <a:ext uri="{FF2B5EF4-FFF2-40B4-BE49-F238E27FC236}">
                    <a16:creationId xmlns:a16="http://schemas.microsoft.com/office/drawing/2014/main" id="{5CF6C289-6A1B-4031-84CC-4DA52D08ED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9" name="Freeform: Shape 1898">
                <a:extLst>
                  <a:ext uri="{FF2B5EF4-FFF2-40B4-BE49-F238E27FC236}">
                    <a16:creationId xmlns:a16="http://schemas.microsoft.com/office/drawing/2014/main" id="{42F190D1-D9E1-46D5-A212-6560B860B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0" name="Freeform: Shape 1899">
                <a:extLst>
                  <a:ext uri="{FF2B5EF4-FFF2-40B4-BE49-F238E27FC236}">
                    <a16:creationId xmlns:a16="http://schemas.microsoft.com/office/drawing/2014/main" id="{08ADD086-4DD1-4EBA-BC75-CD93AE4D44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1" name="Freeform: Shape 1900">
                <a:extLst>
                  <a:ext uri="{FF2B5EF4-FFF2-40B4-BE49-F238E27FC236}">
                    <a16:creationId xmlns:a16="http://schemas.microsoft.com/office/drawing/2014/main" id="{75A280D7-478F-468E-9644-B09B8FDEB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2" name="Freeform: Shape 1901">
                <a:extLst>
                  <a:ext uri="{FF2B5EF4-FFF2-40B4-BE49-F238E27FC236}">
                    <a16:creationId xmlns:a16="http://schemas.microsoft.com/office/drawing/2014/main" id="{C9BE9354-BB23-458F-9AE3-DD8AC4F1E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3" name="Freeform: Shape 1902">
                <a:extLst>
                  <a:ext uri="{FF2B5EF4-FFF2-40B4-BE49-F238E27FC236}">
                    <a16:creationId xmlns:a16="http://schemas.microsoft.com/office/drawing/2014/main" id="{861A354D-F521-44EF-9140-7393D26D2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4" name="Freeform: Shape 1903">
                <a:extLst>
                  <a:ext uri="{FF2B5EF4-FFF2-40B4-BE49-F238E27FC236}">
                    <a16:creationId xmlns:a16="http://schemas.microsoft.com/office/drawing/2014/main" id="{C76B3340-3BF4-4FB9-B7FA-751617C73B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5" name="Freeform: Shape 1904">
                <a:extLst>
                  <a:ext uri="{FF2B5EF4-FFF2-40B4-BE49-F238E27FC236}">
                    <a16:creationId xmlns:a16="http://schemas.microsoft.com/office/drawing/2014/main" id="{C802BF6D-7C7F-41BF-B0CA-C5E6AFABB3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6" name="Freeform: Shape 1905">
                <a:extLst>
                  <a:ext uri="{FF2B5EF4-FFF2-40B4-BE49-F238E27FC236}">
                    <a16:creationId xmlns:a16="http://schemas.microsoft.com/office/drawing/2014/main" id="{712FB0EF-009B-4384-BD25-D3C6EBCC9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7" name="Freeform: Shape 1906">
                <a:extLst>
                  <a:ext uri="{FF2B5EF4-FFF2-40B4-BE49-F238E27FC236}">
                    <a16:creationId xmlns:a16="http://schemas.microsoft.com/office/drawing/2014/main" id="{922F2BA9-9373-465D-8F24-F58DB9B1B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8" name="Freeform: Shape 1907">
                <a:extLst>
                  <a:ext uri="{FF2B5EF4-FFF2-40B4-BE49-F238E27FC236}">
                    <a16:creationId xmlns:a16="http://schemas.microsoft.com/office/drawing/2014/main" id="{4FAD72B3-1B8B-4B05-B201-419A776FB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9" name="Freeform: Shape 1908">
                <a:extLst>
                  <a:ext uri="{FF2B5EF4-FFF2-40B4-BE49-F238E27FC236}">
                    <a16:creationId xmlns:a16="http://schemas.microsoft.com/office/drawing/2014/main" id="{AC81E68B-1417-445D-9B51-60A0F91E5B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0" name="Freeform: Shape 1909">
                <a:extLst>
                  <a:ext uri="{FF2B5EF4-FFF2-40B4-BE49-F238E27FC236}">
                    <a16:creationId xmlns:a16="http://schemas.microsoft.com/office/drawing/2014/main" id="{7D5A9E27-E07F-4466-9021-D25D85CDC9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1" name="Freeform: Shape 1910">
                <a:extLst>
                  <a:ext uri="{FF2B5EF4-FFF2-40B4-BE49-F238E27FC236}">
                    <a16:creationId xmlns:a16="http://schemas.microsoft.com/office/drawing/2014/main" id="{CF5DC41D-2B9C-4659-9F3E-C3A2BDE8B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2" name="Freeform: Shape 1911">
                <a:extLst>
                  <a:ext uri="{FF2B5EF4-FFF2-40B4-BE49-F238E27FC236}">
                    <a16:creationId xmlns:a16="http://schemas.microsoft.com/office/drawing/2014/main" id="{5AA3263F-DADF-4BDD-82AC-F44BC4FE0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3" name="Freeform: Shape 1912">
                <a:extLst>
                  <a:ext uri="{FF2B5EF4-FFF2-40B4-BE49-F238E27FC236}">
                    <a16:creationId xmlns:a16="http://schemas.microsoft.com/office/drawing/2014/main" id="{8999662B-626A-4D98-920C-CDA407F83B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4" name="Freeform: Shape 1913">
                <a:extLst>
                  <a:ext uri="{FF2B5EF4-FFF2-40B4-BE49-F238E27FC236}">
                    <a16:creationId xmlns:a16="http://schemas.microsoft.com/office/drawing/2014/main" id="{D6C410A6-2F1A-4222-8D50-2781C5D7E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5" name="Freeform: Shape 1914">
                <a:extLst>
                  <a:ext uri="{FF2B5EF4-FFF2-40B4-BE49-F238E27FC236}">
                    <a16:creationId xmlns:a16="http://schemas.microsoft.com/office/drawing/2014/main" id="{9221CD39-A736-45F1-92AA-8533C1D277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6" name="Freeform: Shape 1915">
                <a:extLst>
                  <a:ext uri="{FF2B5EF4-FFF2-40B4-BE49-F238E27FC236}">
                    <a16:creationId xmlns:a16="http://schemas.microsoft.com/office/drawing/2014/main" id="{B3025FBC-7A41-410A-AC63-DD483277D2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7" name="Freeform: Shape 1916">
                <a:extLst>
                  <a:ext uri="{FF2B5EF4-FFF2-40B4-BE49-F238E27FC236}">
                    <a16:creationId xmlns:a16="http://schemas.microsoft.com/office/drawing/2014/main" id="{09A5D562-F236-406C-A6FF-163F8FE290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8" name="Freeform: Shape 1917">
                <a:extLst>
                  <a:ext uri="{FF2B5EF4-FFF2-40B4-BE49-F238E27FC236}">
                    <a16:creationId xmlns:a16="http://schemas.microsoft.com/office/drawing/2014/main" id="{98086E1B-8B11-4A2D-BB70-33C51E476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9" name="Freeform: Shape 1918">
                <a:extLst>
                  <a:ext uri="{FF2B5EF4-FFF2-40B4-BE49-F238E27FC236}">
                    <a16:creationId xmlns:a16="http://schemas.microsoft.com/office/drawing/2014/main" id="{7B908F0B-B32A-46B3-8587-82EC271B8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0" name="Freeform: Shape 1919">
                <a:extLst>
                  <a:ext uri="{FF2B5EF4-FFF2-40B4-BE49-F238E27FC236}">
                    <a16:creationId xmlns:a16="http://schemas.microsoft.com/office/drawing/2014/main" id="{B2687ECF-D561-41B0-AD3C-7F627A412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1" name="Freeform: Shape 1920">
                <a:extLst>
                  <a:ext uri="{FF2B5EF4-FFF2-40B4-BE49-F238E27FC236}">
                    <a16:creationId xmlns:a16="http://schemas.microsoft.com/office/drawing/2014/main" id="{F7F6218A-89E1-41D8-8C8C-6CF0F70F50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2" name="Freeform: Shape 1921">
                <a:extLst>
                  <a:ext uri="{FF2B5EF4-FFF2-40B4-BE49-F238E27FC236}">
                    <a16:creationId xmlns:a16="http://schemas.microsoft.com/office/drawing/2014/main" id="{CAFE4E14-C851-4334-9F44-DFD70DD46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3" name="Freeform: Shape 1922">
                <a:extLst>
                  <a:ext uri="{FF2B5EF4-FFF2-40B4-BE49-F238E27FC236}">
                    <a16:creationId xmlns:a16="http://schemas.microsoft.com/office/drawing/2014/main" id="{7011BCD2-D4B9-4726-8FF7-FF4B12983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4" name="Freeform: Shape 1923">
                <a:extLst>
                  <a:ext uri="{FF2B5EF4-FFF2-40B4-BE49-F238E27FC236}">
                    <a16:creationId xmlns:a16="http://schemas.microsoft.com/office/drawing/2014/main" id="{D21E20DA-52FD-41FC-AB37-5468D9F20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5" name="Freeform: Shape 1924">
                <a:extLst>
                  <a:ext uri="{FF2B5EF4-FFF2-40B4-BE49-F238E27FC236}">
                    <a16:creationId xmlns:a16="http://schemas.microsoft.com/office/drawing/2014/main" id="{69EB0F03-97F9-4207-9552-FD5F92185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6" name="Freeform: Shape 1925">
                <a:extLst>
                  <a:ext uri="{FF2B5EF4-FFF2-40B4-BE49-F238E27FC236}">
                    <a16:creationId xmlns:a16="http://schemas.microsoft.com/office/drawing/2014/main" id="{F1675131-367D-4E22-8170-BE1BCA565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7" name="Freeform: Shape 1926">
                <a:extLst>
                  <a:ext uri="{FF2B5EF4-FFF2-40B4-BE49-F238E27FC236}">
                    <a16:creationId xmlns:a16="http://schemas.microsoft.com/office/drawing/2014/main" id="{8CA3664D-20A4-4FCC-9CD3-E7A452C5B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8" name="Freeform: Shape 1927">
                <a:extLst>
                  <a:ext uri="{FF2B5EF4-FFF2-40B4-BE49-F238E27FC236}">
                    <a16:creationId xmlns:a16="http://schemas.microsoft.com/office/drawing/2014/main" id="{A9515CFE-D1C5-4594-A572-DB2235C69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9" name="Freeform: Shape 1928">
                <a:extLst>
                  <a:ext uri="{FF2B5EF4-FFF2-40B4-BE49-F238E27FC236}">
                    <a16:creationId xmlns:a16="http://schemas.microsoft.com/office/drawing/2014/main" id="{DCFB6755-EA85-4DA9-A570-59F500E95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0" name="Freeform: Shape 1929">
                <a:extLst>
                  <a:ext uri="{FF2B5EF4-FFF2-40B4-BE49-F238E27FC236}">
                    <a16:creationId xmlns:a16="http://schemas.microsoft.com/office/drawing/2014/main" id="{824F6828-D6CE-44D4-BF48-6FA7F58862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1" name="Freeform: Shape 1930">
                <a:extLst>
                  <a:ext uri="{FF2B5EF4-FFF2-40B4-BE49-F238E27FC236}">
                    <a16:creationId xmlns:a16="http://schemas.microsoft.com/office/drawing/2014/main" id="{97E302B6-BC6F-4DF5-B1FA-3BEE992671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2" name="Freeform: Shape 1931">
                <a:extLst>
                  <a:ext uri="{FF2B5EF4-FFF2-40B4-BE49-F238E27FC236}">
                    <a16:creationId xmlns:a16="http://schemas.microsoft.com/office/drawing/2014/main" id="{42327E29-F07F-4C06-A1E3-19EBCABEE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3" name="Freeform: Shape 1932">
                <a:extLst>
                  <a:ext uri="{FF2B5EF4-FFF2-40B4-BE49-F238E27FC236}">
                    <a16:creationId xmlns:a16="http://schemas.microsoft.com/office/drawing/2014/main" id="{1FF70127-1DB3-4507-ABD4-BE6242907A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4" name="Freeform: Shape 1933">
                <a:extLst>
                  <a:ext uri="{FF2B5EF4-FFF2-40B4-BE49-F238E27FC236}">
                    <a16:creationId xmlns:a16="http://schemas.microsoft.com/office/drawing/2014/main" id="{9655D743-D6D1-4AAF-8644-B7B6053308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5" name="Freeform: Shape 1934">
                <a:extLst>
                  <a:ext uri="{FF2B5EF4-FFF2-40B4-BE49-F238E27FC236}">
                    <a16:creationId xmlns:a16="http://schemas.microsoft.com/office/drawing/2014/main" id="{AEB3D1EA-07D1-4406-BF5A-AEA41D7D21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6" name="Freeform: Shape 1935">
                <a:extLst>
                  <a:ext uri="{FF2B5EF4-FFF2-40B4-BE49-F238E27FC236}">
                    <a16:creationId xmlns:a16="http://schemas.microsoft.com/office/drawing/2014/main" id="{0DFB99DC-1A5F-455D-9AD5-B84298D1CB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7" name="Freeform: Shape 1936">
                <a:extLst>
                  <a:ext uri="{FF2B5EF4-FFF2-40B4-BE49-F238E27FC236}">
                    <a16:creationId xmlns:a16="http://schemas.microsoft.com/office/drawing/2014/main" id="{30CD14F4-787A-4CB1-87CB-FD4A28816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8" name="Freeform: Shape 1937">
                <a:extLst>
                  <a:ext uri="{FF2B5EF4-FFF2-40B4-BE49-F238E27FC236}">
                    <a16:creationId xmlns:a16="http://schemas.microsoft.com/office/drawing/2014/main" id="{A23CE74A-BDFD-4B56-84CA-734581FCF2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9" name="Freeform: Shape 1938">
                <a:extLst>
                  <a:ext uri="{FF2B5EF4-FFF2-40B4-BE49-F238E27FC236}">
                    <a16:creationId xmlns:a16="http://schemas.microsoft.com/office/drawing/2014/main" id="{9E4FE61F-77E6-40E1-97B9-2B88B7CE9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0" name="Freeform: Shape 1939">
                <a:extLst>
                  <a:ext uri="{FF2B5EF4-FFF2-40B4-BE49-F238E27FC236}">
                    <a16:creationId xmlns:a16="http://schemas.microsoft.com/office/drawing/2014/main" id="{3C5471DE-7760-4942-9752-D8676B2BE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1" name="Freeform: Shape 1940">
                <a:extLst>
                  <a:ext uri="{FF2B5EF4-FFF2-40B4-BE49-F238E27FC236}">
                    <a16:creationId xmlns:a16="http://schemas.microsoft.com/office/drawing/2014/main" id="{AFC6266D-DA02-4614-88F2-7077DCC29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2" name="Freeform: Shape 1941">
                <a:extLst>
                  <a:ext uri="{FF2B5EF4-FFF2-40B4-BE49-F238E27FC236}">
                    <a16:creationId xmlns:a16="http://schemas.microsoft.com/office/drawing/2014/main" id="{AE1A43A2-78D9-4279-B715-FED7BD949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3" name="Freeform: Shape 1942">
                <a:extLst>
                  <a:ext uri="{FF2B5EF4-FFF2-40B4-BE49-F238E27FC236}">
                    <a16:creationId xmlns:a16="http://schemas.microsoft.com/office/drawing/2014/main" id="{A2B18DEA-1741-42E2-9097-7B5DE0018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4" name="Freeform: Shape 1943">
                <a:extLst>
                  <a:ext uri="{FF2B5EF4-FFF2-40B4-BE49-F238E27FC236}">
                    <a16:creationId xmlns:a16="http://schemas.microsoft.com/office/drawing/2014/main" id="{A78E9B74-5DCA-4B60-89A6-2B3A85E24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5" name="Freeform: Shape 1944">
                <a:extLst>
                  <a:ext uri="{FF2B5EF4-FFF2-40B4-BE49-F238E27FC236}">
                    <a16:creationId xmlns:a16="http://schemas.microsoft.com/office/drawing/2014/main" id="{057B4547-96DD-4BA0-994D-C76DE93AD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6" name="Freeform: Shape 1945">
                <a:extLst>
                  <a:ext uri="{FF2B5EF4-FFF2-40B4-BE49-F238E27FC236}">
                    <a16:creationId xmlns:a16="http://schemas.microsoft.com/office/drawing/2014/main" id="{30454D66-4E7A-44FE-9822-3D34133AB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7" name="Freeform: Shape 1946">
                <a:extLst>
                  <a:ext uri="{FF2B5EF4-FFF2-40B4-BE49-F238E27FC236}">
                    <a16:creationId xmlns:a16="http://schemas.microsoft.com/office/drawing/2014/main" id="{29051627-5724-440D-8B81-D4F83BE986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8" name="Freeform: Shape 1947">
                <a:extLst>
                  <a:ext uri="{FF2B5EF4-FFF2-40B4-BE49-F238E27FC236}">
                    <a16:creationId xmlns:a16="http://schemas.microsoft.com/office/drawing/2014/main" id="{38507626-34D1-4BBF-B9EF-BDE8BBBFD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9" name="Freeform: Shape 1948">
                <a:extLst>
                  <a:ext uri="{FF2B5EF4-FFF2-40B4-BE49-F238E27FC236}">
                    <a16:creationId xmlns:a16="http://schemas.microsoft.com/office/drawing/2014/main" id="{209CB8E9-BC41-4D95-B65F-8285256ADF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0" name="Freeform: Shape 1949">
                <a:extLst>
                  <a:ext uri="{FF2B5EF4-FFF2-40B4-BE49-F238E27FC236}">
                    <a16:creationId xmlns:a16="http://schemas.microsoft.com/office/drawing/2014/main" id="{FB597DBE-D5A0-45B1-A659-8452BF04A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1" name="Freeform: Shape 1950">
                <a:extLst>
                  <a:ext uri="{FF2B5EF4-FFF2-40B4-BE49-F238E27FC236}">
                    <a16:creationId xmlns:a16="http://schemas.microsoft.com/office/drawing/2014/main" id="{053D2250-26AE-4ED4-8644-0A23D1CBC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2" name="Freeform: Shape 1951">
                <a:extLst>
                  <a:ext uri="{FF2B5EF4-FFF2-40B4-BE49-F238E27FC236}">
                    <a16:creationId xmlns:a16="http://schemas.microsoft.com/office/drawing/2014/main" id="{932173CC-8796-4913-BFB5-DEABBA8553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3" name="Freeform: Shape 1952">
                <a:extLst>
                  <a:ext uri="{FF2B5EF4-FFF2-40B4-BE49-F238E27FC236}">
                    <a16:creationId xmlns:a16="http://schemas.microsoft.com/office/drawing/2014/main" id="{79FC0C90-AECD-45F4-8BAD-CA3DAC393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4" name="Freeform: Shape 1953">
                <a:extLst>
                  <a:ext uri="{FF2B5EF4-FFF2-40B4-BE49-F238E27FC236}">
                    <a16:creationId xmlns:a16="http://schemas.microsoft.com/office/drawing/2014/main" id="{9475113E-1AC5-4621-A394-9D0657FC01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5" name="Freeform: Shape 1954">
                <a:extLst>
                  <a:ext uri="{FF2B5EF4-FFF2-40B4-BE49-F238E27FC236}">
                    <a16:creationId xmlns:a16="http://schemas.microsoft.com/office/drawing/2014/main" id="{EF8491AB-6DD8-4293-B4D7-550388F1BB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6" name="Freeform: Shape 1955">
                <a:extLst>
                  <a:ext uri="{FF2B5EF4-FFF2-40B4-BE49-F238E27FC236}">
                    <a16:creationId xmlns:a16="http://schemas.microsoft.com/office/drawing/2014/main" id="{1851A60B-8BBD-4C38-9143-0AF1DC783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7" name="Freeform: Shape 1956">
                <a:extLst>
                  <a:ext uri="{FF2B5EF4-FFF2-40B4-BE49-F238E27FC236}">
                    <a16:creationId xmlns:a16="http://schemas.microsoft.com/office/drawing/2014/main" id="{B9810BA7-727E-4871-A866-A0CD5EE6CD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8" name="Freeform: Shape 1957">
                <a:extLst>
                  <a:ext uri="{FF2B5EF4-FFF2-40B4-BE49-F238E27FC236}">
                    <a16:creationId xmlns:a16="http://schemas.microsoft.com/office/drawing/2014/main" id="{E2252C24-7565-4F9E-81B7-F0385F30C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9" name="Freeform: Shape 1958">
                <a:extLst>
                  <a:ext uri="{FF2B5EF4-FFF2-40B4-BE49-F238E27FC236}">
                    <a16:creationId xmlns:a16="http://schemas.microsoft.com/office/drawing/2014/main" id="{91095F58-4C7C-4261-AF74-4C8BEA99F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0" name="Freeform: Shape 1959">
                <a:extLst>
                  <a:ext uri="{FF2B5EF4-FFF2-40B4-BE49-F238E27FC236}">
                    <a16:creationId xmlns:a16="http://schemas.microsoft.com/office/drawing/2014/main" id="{A79FED60-FFC3-4420-BB54-25D7E3D20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1" name="Freeform: Shape 1960">
                <a:extLst>
                  <a:ext uri="{FF2B5EF4-FFF2-40B4-BE49-F238E27FC236}">
                    <a16:creationId xmlns:a16="http://schemas.microsoft.com/office/drawing/2014/main" id="{1B619CEC-F915-4E63-AF98-E4212F9F6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2" name="Freeform: Shape 1961">
                <a:extLst>
                  <a:ext uri="{FF2B5EF4-FFF2-40B4-BE49-F238E27FC236}">
                    <a16:creationId xmlns:a16="http://schemas.microsoft.com/office/drawing/2014/main" id="{03FBB620-A91A-4FF4-B380-DC4FEC600F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3" name="Freeform: Shape 1962">
                <a:extLst>
                  <a:ext uri="{FF2B5EF4-FFF2-40B4-BE49-F238E27FC236}">
                    <a16:creationId xmlns:a16="http://schemas.microsoft.com/office/drawing/2014/main" id="{912F7E0D-8362-4060-BB77-EC596B279A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4" name="Freeform: Shape 1963">
                <a:extLst>
                  <a:ext uri="{FF2B5EF4-FFF2-40B4-BE49-F238E27FC236}">
                    <a16:creationId xmlns:a16="http://schemas.microsoft.com/office/drawing/2014/main" id="{4F11F9EE-F36A-4206-AE5B-60825B153B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5" name="Freeform: Shape 1964">
                <a:extLst>
                  <a:ext uri="{FF2B5EF4-FFF2-40B4-BE49-F238E27FC236}">
                    <a16:creationId xmlns:a16="http://schemas.microsoft.com/office/drawing/2014/main" id="{F342A80B-ACB4-4C6F-8250-212611A28B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6" name="Freeform: Shape 1965">
                <a:extLst>
                  <a:ext uri="{FF2B5EF4-FFF2-40B4-BE49-F238E27FC236}">
                    <a16:creationId xmlns:a16="http://schemas.microsoft.com/office/drawing/2014/main" id="{D4EC40C9-93C0-498E-A05D-17EF46BB9B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7" name="Freeform: Shape 1966">
                <a:extLst>
                  <a:ext uri="{FF2B5EF4-FFF2-40B4-BE49-F238E27FC236}">
                    <a16:creationId xmlns:a16="http://schemas.microsoft.com/office/drawing/2014/main" id="{E42CF2F2-4895-495A-B10B-EE6C93BDB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8" name="Freeform: Shape 1967">
                <a:extLst>
                  <a:ext uri="{FF2B5EF4-FFF2-40B4-BE49-F238E27FC236}">
                    <a16:creationId xmlns:a16="http://schemas.microsoft.com/office/drawing/2014/main" id="{2AFEDFDC-CB51-46B4-8294-26B55F973A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9" name="Freeform: Shape 1968">
                <a:extLst>
                  <a:ext uri="{FF2B5EF4-FFF2-40B4-BE49-F238E27FC236}">
                    <a16:creationId xmlns:a16="http://schemas.microsoft.com/office/drawing/2014/main" id="{AD19ED5F-B560-4366-AD14-9EC71C7ED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0" name="Freeform: Shape 1969">
                <a:extLst>
                  <a:ext uri="{FF2B5EF4-FFF2-40B4-BE49-F238E27FC236}">
                    <a16:creationId xmlns:a16="http://schemas.microsoft.com/office/drawing/2014/main" id="{42E95D3F-2E55-4021-9D6F-B6E7224C9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1" name="Freeform: Shape 1970">
                <a:extLst>
                  <a:ext uri="{FF2B5EF4-FFF2-40B4-BE49-F238E27FC236}">
                    <a16:creationId xmlns:a16="http://schemas.microsoft.com/office/drawing/2014/main" id="{F45660DB-2DA2-4937-B362-69FA55D2B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2" name="Freeform: Shape 1971">
                <a:extLst>
                  <a:ext uri="{FF2B5EF4-FFF2-40B4-BE49-F238E27FC236}">
                    <a16:creationId xmlns:a16="http://schemas.microsoft.com/office/drawing/2014/main" id="{FA488514-5D26-42FF-BD81-E9F2E1DE3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3" name="Freeform: Shape 1972">
                <a:extLst>
                  <a:ext uri="{FF2B5EF4-FFF2-40B4-BE49-F238E27FC236}">
                    <a16:creationId xmlns:a16="http://schemas.microsoft.com/office/drawing/2014/main" id="{421E4366-604D-4893-BE4C-08D448A06C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4" name="Freeform: Shape 1973">
                <a:extLst>
                  <a:ext uri="{FF2B5EF4-FFF2-40B4-BE49-F238E27FC236}">
                    <a16:creationId xmlns:a16="http://schemas.microsoft.com/office/drawing/2014/main" id="{9128E702-7B78-4B59-BAB4-530DF53A8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5" name="Freeform: Shape 1974">
                <a:extLst>
                  <a:ext uri="{FF2B5EF4-FFF2-40B4-BE49-F238E27FC236}">
                    <a16:creationId xmlns:a16="http://schemas.microsoft.com/office/drawing/2014/main" id="{97456D98-32F2-4486-81EE-5CBDC5137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6" name="Freeform: Shape 1975">
                <a:extLst>
                  <a:ext uri="{FF2B5EF4-FFF2-40B4-BE49-F238E27FC236}">
                    <a16:creationId xmlns:a16="http://schemas.microsoft.com/office/drawing/2014/main" id="{F3173B06-C53D-4E52-B3D3-7D10BB963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7" name="Freeform: Shape 1976">
                <a:extLst>
                  <a:ext uri="{FF2B5EF4-FFF2-40B4-BE49-F238E27FC236}">
                    <a16:creationId xmlns:a16="http://schemas.microsoft.com/office/drawing/2014/main" id="{A5E08649-A0F1-4F92-9B1A-23DD0768E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8" name="Freeform: Shape 1977">
                <a:extLst>
                  <a:ext uri="{FF2B5EF4-FFF2-40B4-BE49-F238E27FC236}">
                    <a16:creationId xmlns:a16="http://schemas.microsoft.com/office/drawing/2014/main" id="{0386755E-BD00-42F5-8AFD-3FE177FD6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9" name="Freeform: Shape 1978">
                <a:extLst>
                  <a:ext uri="{FF2B5EF4-FFF2-40B4-BE49-F238E27FC236}">
                    <a16:creationId xmlns:a16="http://schemas.microsoft.com/office/drawing/2014/main" id="{38479D89-3237-4F5A-9785-2F84E973FC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0" name="Freeform: Shape 1979">
                <a:extLst>
                  <a:ext uri="{FF2B5EF4-FFF2-40B4-BE49-F238E27FC236}">
                    <a16:creationId xmlns:a16="http://schemas.microsoft.com/office/drawing/2014/main" id="{F86502C8-2734-48E5-9834-A8435644C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1" name="Freeform: Shape 1980">
                <a:extLst>
                  <a:ext uri="{FF2B5EF4-FFF2-40B4-BE49-F238E27FC236}">
                    <a16:creationId xmlns:a16="http://schemas.microsoft.com/office/drawing/2014/main" id="{CEA77AA6-BB37-4CE8-9E75-DB4F595BA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2" name="Freeform: Shape 1981">
                <a:extLst>
                  <a:ext uri="{FF2B5EF4-FFF2-40B4-BE49-F238E27FC236}">
                    <a16:creationId xmlns:a16="http://schemas.microsoft.com/office/drawing/2014/main" id="{CF79F8C8-5618-4880-A26B-8310380F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3" name="Freeform: Shape 1982">
                <a:extLst>
                  <a:ext uri="{FF2B5EF4-FFF2-40B4-BE49-F238E27FC236}">
                    <a16:creationId xmlns:a16="http://schemas.microsoft.com/office/drawing/2014/main" id="{880EE80C-A78F-4B21-985E-50CACEF2EB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4" name="Freeform: Shape 1983">
                <a:extLst>
                  <a:ext uri="{FF2B5EF4-FFF2-40B4-BE49-F238E27FC236}">
                    <a16:creationId xmlns:a16="http://schemas.microsoft.com/office/drawing/2014/main" id="{0EDC8879-9797-42E5-AB8E-E36229BF3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5" name="Freeform: Shape 1984">
                <a:extLst>
                  <a:ext uri="{FF2B5EF4-FFF2-40B4-BE49-F238E27FC236}">
                    <a16:creationId xmlns:a16="http://schemas.microsoft.com/office/drawing/2014/main" id="{1B37764D-AF04-4F2C-81D9-5EFA3E5C02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6" name="Freeform: Shape 1985">
                <a:extLst>
                  <a:ext uri="{FF2B5EF4-FFF2-40B4-BE49-F238E27FC236}">
                    <a16:creationId xmlns:a16="http://schemas.microsoft.com/office/drawing/2014/main" id="{31C6105B-1E1B-4444-A6E5-5B157F3C16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7" name="Freeform: Shape 1986">
                <a:extLst>
                  <a:ext uri="{FF2B5EF4-FFF2-40B4-BE49-F238E27FC236}">
                    <a16:creationId xmlns:a16="http://schemas.microsoft.com/office/drawing/2014/main" id="{559B4EC8-EFFF-4DCA-AAB8-26AF6679DE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8" name="Freeform: Shape 1987">
                <a:extLst>
                  <a:ext uri="{FF2B5EF4-FFF2-40B4-BE49-F238E27FC236}">
                    <a16:creationId xmlns:a16="http://schemas.microsoft.com/office/drawing/2014/main" id="{ED93E274-9D58-4EC9-80D4-33D9D3A090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9" name="Freeform: Shape 1988">
                <a:extLst>
                  <a:ext uri="{FF2B5EF4-FFF2-40B4-BE49-F238E27FC236}">
                    <a16:creationId xmlns:a16="http://schemas.microsoft.com/office/drawing/2014/main" id="{6E5616A1-0B5F-4D6D-910E-792B393B3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0" name="Freeform: Shape 1989">
                <a:extLst>
                  <a:ext uri="{FF2B5EF4-FFF2-40B4-BE49-F238E27FC236}">
                    <a16:creationId xmlns:a16="http://schemas.microsoft.com/office/drawing/2014/main" id="{BDD0D9C8-A2E7-4C95-BBC5-5E2D62D67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1" name="Freeform: Shape 1990">
                <a:extLst>
                  <a:ext uri="{FF2B5EF4-FFF2-40B4-BE49-F238E27FC236}">
                    <a16:creationId xmlns:a16="http://schemas.microsoft.com/office/drawing/2014/main" id="{509401FA-7222-4A17-828C-1729888E93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19" name="Graphic 4">
              <a:extLst>
                <a:ext uri="{FF2B5EF4-FFF2-40B4-BE49-F238E27FC236}">
                  <a16:creationId xmlns:a16="http://schemas.microsoft.com/office/drawing/2014/main" id="{7B025375-9B31-46A6-87EC-BA8E94E67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1820" name="Freeform: Shape 1819">
                <a:extLst>
                  <a:ext uri="{FF2B5EF4-FFF2-40B4-BE49-F238E27FC236}">
                    <a16:creationId xmlns:a16="http://schemas.microsoft.com/office/drawing/2014/main" id="{454AFC84-3FCF-4783-9CE6-BE7BCF5CB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1" name="Freeform: Shape 1820">
                <a:extLst>
                  <a:ext uri="{FF2B5EF4-FFF2-40B4-BE49-F238E27FC236}">
                    <a16:creationId xmlns:a16="http://schemas.microsoft.com/office/drawing/2014/main" id="{EEC3B2D5-1605-4334-8CC6-33D5D53E7F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2" name="Freeform: Shape 1821">
                <a:extLst>
                  <a:ext uri="{FF2B5EF4-FFF2-40B4-BE49-F238E27FC236}">
                    <a16:creationId xmlns:a16="http://schemas.microsoft.com/office/drawing/2014/main" id="{893286B7-109A-47DD-BD18-3A8E2FCDF5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3" name="Freeform: Shape 1822">
                <a:extLst>
                  <a:ext uri="{FF2B5EF4-FFF2-40B4-BE49-F238E27FC236}">
                    <a16:creationId xmlns:a16="http://schemas.microsoft.com/office/drawing/2014/main" id="{A6E4611D-D180-45CC-95F3-4D780BF2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4" name="Freeform: Shape 1823">
                <a:extLst>
                  <a:ext uri="{FF2B5EF4-FFF2-40B4-BE49-F238E27FC236}">
                    <a16:creationId xmlns:a16="http://schemas.microsoft.com/office/drawing/2014/main" id="{075D9DF6-64E6-48A9-89BE-1AEDF3DBA2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5" name="Freeform: Shape 1824">
                <a:extLst>
                  <a:ext uri="{FF2B5EF4-FFF2-40B4-BE49-F238E27FC236}">
                    <a16:creationId xmlns:a16="http://schemas.microsoft.com/office/drawing/2014/main" id="{A77E91B6-62FE-4219-8648-2FA062EE04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6" name="Freeform: Shape 1825">
                <a:extLst>
                  <a:ext uri="{FF2B5EF4-FFF2-40B4-BE49-F238E27FC236}">
                    <a16:creationId xmlns:a16="http://schemas.microsoft.com/office/drawing/2014/main" id="{E05794AA-8ED8-4FEB-B9E2-3D6829552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7" name="Freeform: Shape 1826">
                <a:extLst>
                  <a:ext uri="{FF2B5EF4-FFF2-40B4-BE49-F238E27FC236}">
                    <a16:creationId xmlns:a16="http://schemas.microsoft.com/office/drawing/2014/main" id="{0CEF7D50-E12D-4F46-9B10-16E903FB7F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8" name="Freeform: Shape 1827">
                <a:extLst>
                  <a:ext uri="{FF2B5EF4-FFF2-40B4-BE49-F238E27FC236}">
                    <a16:creationId xmlns:a16="http://schemas.microsoft.com/office/drawing/2014/main" id="{4D885088-5CE2-4ABB-AC5F-8E295C63A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9" name="Freeform: Shape 1828">
                <a:extLst>
                  <a:ext uri="{FF2B5EF4-FFF2-40B4-BE49-F238E27FC236}">
                    <a16:creationId xmlns:a16="http://schemas.microsoft.com/office/drawing/2014/main" id="{B7F9B5BB-81CC-442B-B607-5F084799E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0" name="Freeform: Shape 1829">
                <a:extLst>
                  <a:ext uri="{FF2B5EF4-FFF2-40B4-BE49-F238E27FC236}">
                    <a16:creationId xmlns:a16="http://schemas.microsoft.com/office/drawing/2014/main" id="{1CC6AB35-BB47-42CE-9492-77B57C361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1" name="Freeform: Shape 1830">
                <a:extLst>
                  <a:ext uri="{FF2B5EF4-FFF2-40B4-BE49-F238E27FC236}">
                    <a16:creationId xmlns:a16="http://schemas.microsoft.com/office/drawing/2014/main" id="{E13E089E-A0F7-4B85-BFEF-EABBF38248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2" name="Freeform: Shape 1831">
                <a:extLst>
                  <a:ext uri="{FF2B5EF4-FFF2-40B4-BE49-F238E27FC236}">
                    <a16:creationId xmlns:a16="http://schemas.microsoft.com/office/drawing/2014/main" id="{9306C271-11BD-4ACA-99FC-BC847B6AB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3" name="Freeform: Shape 1832">
                <a:extLst>
                  <a:ext uri="{FF2B5EF4-FFF2-40B4-BE49-F238E27FC236}">
                    <a16:creationId xmlns:a16="http://schemas.microsoft.com/office/drawing/2014/main" id="{A51C39C2-B68B-4FB3-AF93-3B6EFC5EB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4" name="Freeform: Shape 1833">
                <a:extLst>
                  <a:ext uri="{FF2B5EF4-FFF2-40B4-BE49-F238E27FC236}">
                    <a16:creationId xmlns:a16="http://schemas.microsoft.com/office/drawing/2014/main" id="{D19A9E62-BA64-414F-9053-428828BD4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5" name="Freeform: Shape 1834">
                <a:extLst>
                  <a:ext uri="{FF2B5EF4-FFF2-40B4-BE49-F238E27FC236}">
                    <a16:creationId xmlns:a16="http://schemas.microsoft.com/office/drawing/2014/main" id="{90F1A2A5-D670-4734-B018-570175184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6" name="Freeform: Shape 1835">
                <a:extLst>
                  <a:ext uri="{FF2B5EF4-FFF2-40B4-BE49-F238E27FC236}">
                    <a16:creationId xmlns:a16="http://schemas.microsoft.com/office/drawing/2014/main" id="{D896E20F-D59A-4E5C-AAC2-ED79FCAC3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7" name="Freeform: Shape 1836">
                <a:extLst>
                  <a:ext uri="{FF2B5EF4-FFF2-40B4-BE49-F238E27FC236}">
                    <a16:creationId xmlns:a16="http://schemas.microsoft.com/office/drawing/2014/main" id="{B3B49622-0DD4-4378-A974-3EC752B2DE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8" name="Freeform: Shape 1837">
                <a:extLst>
                  <a:ext uri="{FF2B5EF4-FFF2-40B4-BE49-F238E27FC236}">
                    <a16:creationId xmlns:a16="http://schemas.microsoft.com/office/drawing/2014/main" id="{8BF83D4D-5E95-4F61-8A1C-624625209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9" name="Freeform: Shape 1838">
                <a:extLst>
                  <a:ext uri="{FF2B5EF4-FFF2-40B4-BE49-F238E27FC236}">
                    <a16:creationId xmlns:a16="http://schemas.microsoft.com/office/drawing/2014/main" id="{FB270157-AA6D-4EE4-9506-368F8C97C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0" name="Freeform: Shape 1839">
                <a:extLst>
                  <a:ext uri="{FF2B5EF4-FFF2-40B4-BE49-F238E27FC236}">
                    <a16:creationId xmlns:a16="http://schemas.microsoft.com/office/drawing/2014/main" id="{94DA0BEE-AE9D-4CE8-B249-C229E628E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1" name="Freeform: Shape 1840">
                <a:extLst>
                  <a:ext uri="{FF2B5EF4-FFF2-40B4-BE49-F238E27FC236}">
                    <a16:creationId xmlns:a16="http://schemas.microsoft.com/office/drawing/2014/main" id="{AD089CCA-7A85-405E-9AF7-96F814E3B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2" name="Freeform: Shape 1841">
                <a:extLst>
                  <a:ext uri="{FF2B5EF4-FFF2-40B4-BE49-F238E27FC236}">
                    <a16:creationId xmlns:a16="http://schemas.microsoft.com/office/drawing/2014/main" id="{5E30352E-9DBA-4777-A093-B6F3D60607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3" name="Freeform: Shape 1842">
                <a:extLst>
                  <a:ext uri="{FF2B5EF4-FFF2-40B4-BE49-F238E27FC236}">
                    <a16:creationId xmlns:a16="http://schemas.microsoft.com/office/drawing/2014/main" id="{264C5F14-2A45-42AA-948A-6C7D19578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4" name="Freeform: Shape 1843">
                <a:extLst>
                  <a:ext uri="{FF2B5EF4-FFF2-40B4-BE49-F238E27FC236}">
                    <a16:creationId xmlns:a16="http://schemas.microsoft.com/office/drawing/2014/main" id="{B3CF5D72-A8B6-4A2B-8F09-46F06C3B96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5" name="Freeform: Shape 1844">
                <a:extLst>
                  <a:ext uri="{FF2B5EF4-FFF2-40B4-BE49-F238E27FC236}">
                    <a16:creationId xmlns:a16="http://schemas.microsoft.com/office/drawing/2014/main" id="{8D32D7ED-2507-43E0-BCA0-69F1D9219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6" name="Freeform: Shape 1845">
                <a:extLst>
                  <a:ext uri="{FF2B5EF4-FFF2-40B4-BE49-F238E27FC236}">
                    <a16:creationId xmlns:a16="http://schemas.microsoft.com/office/drawing/2014/main" id="{6029896F-72B5-4FBB-98D7-A4A6B7A8E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7" name="Freeform: Shape 1846">
                <a:extLst>
                  <a:ext uri="{FF2B5EF4-FFF2-40B4-BE49-F238E27FC236}">
                    <a16:creationId xmlns:a16="http://schemas.microsoft.com/office/drawing/2014/main" id="{C735037E-DA25-4564-960C-F744D00E1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8" name="Freeform: Shape 1847">
                <a:extLst>
                  <a:ext uri="{FF2B5EF4-FFF2-40B4-BE49-F238E27FC236}">
                    <a16:creationId xmlns:a16="http://schemas.microsoft.com/office/drawing/2014/main" id="{975717CD-2FAA-46E2-825A-5A409DC36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9" name="Freeform: Shape 1848">
                <a:extLst>
                  <a:ext uri="{FF2B5EF4-FFF2-40B4-BE49-F238E27FC236}">
                    <a16:creationId xmlns:a16="http://schemas.microsoft.com/office/drawing/2014/main" id="{9ABAD2C5-9937-47FF-9A17-132CEA54C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0" name="Freeform: Shape 1849">
                <a:extLst>
                  <a:ext uri="{FF2B5EF4-FFF2-40B4-BE49-F238E27FC236}">
                    <a16:creationId xmlns:a16="http://schemas.microsoft.com/office/drawing/2014/main" id="{5319C0FD-333B-49B2-B54F-959084B1C6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1" name="Freeform: Shape 1850">
                <a:extLst>
                  <a:ext uri="{FF2B5EF4-FFF2-40B4-BE49-F238E27FC236}">
                    <a16:creationId xmlns:a16="http://schemas.microsoft.com/office/drawing/2014/main" id="{A3F88462-C743-4DF3-9A31-09108B3DD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2" name="Freeform: Shape 1851">
                <a:extLst>
                  <a:ext uri="{FF2B5EF4-FFF2-40B4-BE49-F238E27FC236}">
                    <a16:creationId xmlns:a16="http://schemas.microsoft.com/office/drawing/2014/main" id="{5A47CC3C-9310-422C-8AF8-CF56E286B3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3" name="Freeform: Shape 1852">
                <a:extLst>
                  <a:ext uri="{FF2B5EF4-FFF2-40B4-BE49-F238E27FC236}">
                    <a16:creationId xmlns:a16="http://schemas.microsoft.com/office/drawing/2014/main" id="{64CBAB0F-DFA6-4370-AF0D-EAEA0DA18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4" name="Freeform: Shape 1853">
                <a:extLst>
                  <a:ext uri="{FF2B5EF4-FFF2-40B4-BE49-F238E27FC236}">
                    <a16:creationId xmlns:a16="http://schemas.microsoft.com/office/drawing/2014/main" id="{CB75D567-78A7-4986-B241-E03EB5B6A7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5" name="Freeform: Shape 1854">
                <a:extLst>
                  <a:ext uri="{FF2B5EF4-FFF2-40B4-BE49-F238E27FC236}">
                    <a16:creationId xmlns:a16="http://schemas.microsoft.com/office/drawing/2014/main" id="{A6065FE5-5B5D-426F-A331-FFB91E483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8748863-F066-4C39-BA9E-951EA19F1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988B46B-EC58-4704-8960-75C617B2CE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3C8F94F3-22A8-4403-BAF4-DA1344D120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6144F6B6-FBD2-44C5-93F2-36FB060AB8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DFF1114-943E-4377-9482-AC35E9B91E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29A169E-8860-41C6-B2BA-656C9E87F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1DA92F1-025A-41CC-892D-006269B6C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5B423574-AD0E-466C-A690-E3BF7ABC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C37E67DD-12D5-49FA-AE92-B1F4186329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3E085075-A03E-4D1C-A2BE-219D51E7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A552ECBE-4DF7-4004-80CB-33A3864DC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B1DFB18-112F-43BE-938F-949ACF4CE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7107EA75-B66F-478F-A9A4-8BE4090A18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B032A1FF-0163-4F65-9627-3D0E330E7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68F81DD7-3941-40F3-A5C5-1D25AD61E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767D955C-E4A5-47E9-B07D-7C7FD8E395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331DEA5B-7DF4-4F3E-B837-7388E6701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F640D8A9-2845-4810-99AA-3464C47FB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C1AA428D-A610-40EA-926D-72664C6A3A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088B6BF5-3A26-476D-AF79-46892B0AE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A0D38E94-BDA0-466A-866C-7D754B54B6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2E4807B4-64BB-4BB1-A6C7-B9F8B78FE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B74427A-2B27-4328-8ECD-0166E61D8A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058C6F50-4093-4240-B613-EA20F73E29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341C2F64-B446-495C-B3ED-DA19115FD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EDDACDA-D780-49ED-88B3-AC1E6CECD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3B6F340F-6BFF-4869-B569-850333B1C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4FC277F-1805-46F5-8D99-EE30A5FCD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DE3D8861-A4CB-46F2-812C-4857D1E763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5C3AD847-D9CA-4EC5-890E-21244786F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CA89CE44-4244-411C-A74F-1446D8BC13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0E6026F-2714-4620-8EE9-3C55C2D6C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C0A828ED-45A9-4D69-975D-19CD36650C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970CBCD0-B8B7-483D-A17D-9351A1A47F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8BDEF120-B9AE-44F5-B98D-937D9C9293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A8C22314-7ABA-46AF-98F6-EA626787D8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8E57EC52-CDFD-4DC8-8C7F-DA76CBC94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2E44CDAD-CC81-4519-A934-3E75CB58F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D7234B76-B5E7-497F-8C9A-BEADE7D2A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D308AC98-72DE-4623-8351-5CDBA5F858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16BCA60F-A345-4A89-8E76-8F628DE24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B712711F-FF52-40E0-8B6D-7AB132EFB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BB99ABA-6734-4713-A9AA-6A0613DB3D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A8DBC39A-A841-4DAD-A5EE-BAD254A4FA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E88E8002-19BD-4C58-ACEF-D092676D5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637DEA0B-D0C3-4386-B016-901208881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1E085198-3B84-4E70-8004-5B739F0D0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1F8854E4-646B-4843-9429-2E68B3AE9A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D75E4420-1C5B-4C29-9622-F3DA7E0BF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69099746-E839-480D-A294-3851848558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5C60C66-6A6A-42B6-82CE-9F5BCAD5FF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A85425DE-B5F8-4166-8F76-168A6E6F5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AF5E9558-8664-40E2-818A-C90536250A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620CC716-8E51-492E-95F3-7DF5778E8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87956267-D439-4A6C-8779-9864DDF69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E566625F-0177-4163-AAC6-DD5AA352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1580694-1781-46F9-B2C4-76F4689BAD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635D9A5-51BC-49A2-9AE2-4C8147FC5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B6D58AC8-F8B3-4C3D-AE9F-26677AE638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3CA316E-6515-47CF-9F53-7A0EE31AF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8E79866-F842-47A5-8D8C-0185FD69D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A1939D2F-E660-4CFF-BF9C-2146DD9CC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048F16-4CC3-406C-93A3-3CEDF31C42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2" name="Freeform: Shape 1471">
                <a:extLst>
                  <a:ext uri="{FF2B5EF4-FFF2-40B4-BE49-F238E27FC236}">
                    <a16:creationId xmlns:a16="http://schemas.microsoft.com/office/drawing/2014/main" id="{BA5658A8-AB7B-409C-A206-50CDD581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3" name="Freeform: Shape 1472">
                <a:extLst>
                  <a:ext uri="{FF2B5EF4-FFF2-40B4-BE49-F238E27FC236}">
                    <a16:creationId xmlns:a16="http://schemas.microsoft.com/office/drawing/2014/main" id="{1A4F8AC2-9FA1-4E5B-ACB2-661CAABFE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4" name="Freeform: Shape 1473">
                <a:extLst>
                  <a:ext uri="{FF2B5EF4-FFF2-40B4-BE49-F238E27FC236}">
                    <a16:creationId xmlns:a16="http://schemas.microsoft.com/office/drawing/2014/main" id="{6438DDE6-AE18-4B2A-92CE-57D6032A1C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5" name="Freeform: Shape 1474">
                <a:extLst>
                  <a:ext uri="{FF2B5EF4-FFF2-40B4-BE49-F238E27FC236}">
                    <a16:creationId xmlns:a16="http://schemas.microsoft.com/office/drawing/2014/main" id="{19B002FA-1035-4DE8-8097-3675A4FB2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6" name="Freeform: Shape 1475">
                <a:extLst>
                  <a:ext uri="{FF2B5EF4-FFF2-40B4-BE49-F238E27FC236}">
                    <a16:creationId xmlns:a16="http://schemas.microsoft.com/office/drawing/2014/main" id="{699ADFD1-CBA1-4C59-A545-CA6EEAF2C4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7" name="Freeform: Shape 1476">
                <a:extLst>
                  <a:ext uri="{FF2B5EF4-FFF2-40B4-BE49-F238E27FC236}">
                    <a16:creationId xmlns:a16="http://schemas.microsoft.com/office/drawing/2014/main" id="{85DDA6CB-B8BF-4E57-BF2E-5C880FAF87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8" name="Freeform: Shape 1477">
                <a:extLst>
                  <a:ext uri="{FF2B5EF4-FFF2-40B4-BE49-F238E27FC236}">
                    <a16:creationId xmlns:a16="http://schemas.microsoft.com/office/drawing/2014/main" id="{6A8B2946-9D70-4DD4-B9B2-606E8F83A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9" name="Freeform: Shape 1478">
                <a:extLst>
                  <a:ext uri="{FF2B5EF4-FFF2-40B4-BE49-F238E27FC236}">
                    <a16:creationId xmlns:a16="http://schemas.microsoft.com/office/drawing/2014/main" id="{C319A466-F3AE-4F1F-BD2F-77D9F148B0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0" name="Freeform: Shape 1479">
                <a:extLst>
                  <a:ext uri="{FF2B5EF4-FFF2-40B4-BE49-F238E27FC236}">
                    <a16:creationId xmlns:a16="http://schemas.microsoft.com/office/drawing/2014/main" id="{C6CF0A07-A757-404E-9880-5AF3D52DE4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1" name="Freeform: Shape 1480">
                <a:extLst>
                  <a:ext uri="{FF2B5EF4-FFF2-40B4-BE49-F238E27FC236}">
                    <a16:creationId xmlns:a16="http://schemas.microsoft.com/office/drawing/2014/main" id="{DD3C2686-5B08-4159-865F-1B0A72E7EB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2" name="Freeform: Shape 1481">
                <a:extLst>
                  <a:ext uri="{FF2B5EF4-FFF2-40B4-BE49-F238E27FC236}">
                    <a16:creationId xmlns:a16="http://schemas.microsoft.com/office/drawing/2014/main" id="{5AAB7354-0524-4F71-83F0-35FAFA9EE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3" name="Freeform: Shape 1482">
                <a:extLst>
                  <a:ext uri="{FF2B5EF4-FFF2-40B4-BE49-F238E27FC236}">
                    <a16:creationId xmlns:a16="http://schemas.microsoft.com/office/drawing/2014/main" id="{C93C7EEE-727B-4A0D-AA01-3B0893F86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4" name="Freeform: Shape 1483">
                <a:extLst>
                  <a:ext uri="{FF2B5EF4-FFF2-40B4-BE49-F238E27FC236}">
                    <a16:creationId xmlns:a16="http://schemas.microsoft.com/office/drawing/2014/main" id="{7F98C909-0D3D-402C-86A1-9647DA57B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5" name="Freeform: Shape 1484">
                <a:extLst>
                  <a:ext uri="{FF2B5EF4-FFF2-40B4-BE49-F238E27FC236}">
                    <a16:creationId xmlns:a16="http://schemas.microsoft.com/office/drawing/2014/main" id="{29CF4616-0FC7-4D90-97D4-47F26C31B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6" name="Freeform: Shape 1485">
                <a:extLst>
                  <a:ext uri="{FF2B5EF4-FFF2-40B4-BE49-F238E27FC236}">
                    <a16:creationId xmlns:a16="http://schemas.microsoft.com/office/drawing/2014/main" id="{A5151952-7057-44BC-B171-EC280CDD3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7" name="Freeform: Shape 1486">
                <a:extLst>
                  <a:ext uri="{FF2B5EF4-FFF2-40B4-BE49-F238E27FC236}">
                    <a16:creationId xmlns:a16="http://schemas.microsoft.com/office/drawing/2014/main" id="{0CC14CA9-836E-4131-9614-CC7AF80C7A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8" name="Freeform: Shape 1487">
                <a:extLst>
                  <a:ext uri="{FF2B5EF4-FFF2-40B4-BE49-F238E27FC236}">
                    <a16:creationId xmlns:a16="http://schemas.microsoft.com/office/drawing/2014/main" id="{B9227461-A59A-437A-A371-0B3DD0510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9" name="Freeform: Shape 1488">
                <a:extLst>
                  <a:ext uri="{FF2B5EF4-FFF2-40B4-BE49-F238E27FC236}">
                    <a16:creationId xmlns:a16="http://schemas.microsoft.com/office/drawing/2014/main" id="{4564435B-AE59-45CC-A733-1D61AB9A5F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0" name="Freeform: Shape 1489">
                <a:extLst>
                  <a:ext uri="{FF2B5EF4-FFF2-40B4-BE49-F238E27FC236}">
                    <a16:creationId xmlns:a16="http://schemas.microsoft.com/office/drawing/2014/main" id="{24964014-4F54-4767-B2A1-1E68A49A2E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1" name="Freeform: Shape 1490">
                <a:extLst>
                  <a:ext uri="{FF2B5EF4-FFF2-40B4-BE49-F238E27FC236}">
                    <a16:creationId xmlns:a16="http://schemas.microsoft.com/office/drawing/2014/main" id="{AB12DA42-BE2F-486C-A207-50F0B2A0D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2" name="Freeform: Shape 1491">
                <a:extLst>
                  <a:ext uri="{FF2B5EF4-FFF2-40B4-BE49-F238E27FC236}">
                    <a16:creationId xmlns:a16="http://schemas.microsoft.com/office/drawing/2014/main" id="{F35083CD-4EE4-48A6-BDE4-DCEB0CD087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3" name="Freeform: Shape 1492">
                <a:extLst>
                  <a:ext uri="{FF2B5EF4-FFF2-40B4-BE49-F238E27FC236}">
                    <a16:creationId xmlns:a16="http://schemas.microsoft.com/office/drawing/2014/main" id="{2ACA69B4-304D-4E76-91E8-B824CC474C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4" name="Freeform: Shape 1493">
                <a:extLst>
                  <a:ext uri="{FF2B5EF4-FFF2-40B4-BE49-F238E27FC236}">
                    <a16:creationId xmlns:a16="http://schemas.microsoft.com/office/drawing/2014/main" id="{05FBB8B7-7087-4F0C-8A80-BA19FA3C5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5" name="Freeform: Shape 1494">
                <a:extLst>
                  <a:ext uri="{FF2B5EF4-FFF2-40B4-BE49-F238E27FC236}">
                    <a16:creationId xmlns:a16="http://schemas.microsoft.com/office/drawing/2014/main" id="{708B546A-B18E-4E08-B52F-1F1FB4515C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6" name="Freeform: Shape 1495">
                <a:extLst>
                  <a:ext uri="{FF2B5EF4-FFF2-40B4-BE49-F238E27FC236}">
                    <a16:creationId xmlns:a16="http://schemas.microsoft.com/office/drawing/2014/main" id="{4D083028-5844-4BA9-91D6-6066256F8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7" name="Freeform: Shape 1496">
                <a:extLst>
                  <a:ext uri="{FF2B5EF4-FFF2-40B4-BE49-F238E27FC236}">
                    <a16:creationId xmlns:a16="http://schemas.microsoft.com/office/drawing/2014/main" id="{46BDB7B8-D976-4509-BB67-E960BEB6E3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9" name="Freeform: Shape 1498">
                <a:extLst>
                  <a:ext uri="{FF2B5EF4-FFF2-40B4-BE49-F238E27FC236}">
                    <a16:creationId xmlns:a16="http://schemas.microsoft.com/office/drawing/2014/main" id="{1F8D90CC-4AD0-49F4-B215-61FD0A2FE8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3" name="Freeform: Shape 1502">
                <a:extLst>
                  <a:ext uri="{FF2B5EF4-FFF2-40B4-BE49-F238E27FC236}">
                    <a16:creationId xmlns:a16="http://schemas.microsoft.com/office/drawing/2014/main" id="{FA255F4C-2D85-48C3-A425-B1B090100A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1" name="Freeform: Shape 1510">
                <a:extLst>
                  <a:ext uri="{FF2B5EF4-FFF2-40B4-BE49-F238E27FC236}">
                    <a16:creationId xmlns:a16="http://schemas.microsoft.com/office/drawing/2014/main" id="{64D88F2F-ACB0-4172-BB9F-71ABC334D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9" name="Freeform: Shape 1138">
                <a:extLst>
                  <a:ext uri="{FF2B5EF4-FFF2-40B4-BE49-F238E27FC236}">
                    <a16:creationId xmlns:a16="http://schemas.microsoft.com/office/drawing/2014/main" id="{6102F024-AF29-4883-BE6C-52EFD02071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1" name="Freeform: Shape 1140">
                <a:extLst>
                  <a:ext uri="{FF2B5EF4-FFF2-40B4-BE49-F238E27FC236}">
                    <a16:creationId xmlns:a16="http://schemas.microsoft.com/office/drawing/2014/main" id="{809DB4B0-EDB8-4635-9A3D-B48E59658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2" name="Freeform: Shape 1141">
                <a:extLst>
                  <a:ext uri="{FF2B5EF4-FFF2-40B4-BE49-F238E27FC236}">
                    <a16:creationId xmlns:a16="http://schemas.microsoft.com/office/drawing/2014/main" id="{BA4BB9B4-19AF-4964-8FDE-1C02C01F3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3" name="Freeform: Shape 1142">
                <a:extLst>
                  <a:ext uri="{FF2B5EF4-FFF2-40B4-BE49-F238E27FC236}">
                    <a16:creationId xmlns:a16="http://schemas.microsoft.com/office/drawing/2014/main" id="{3466ACF5-678D-47AC-A8E1-250FBEA6E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5" name="Freeform: Shape 1144">
                <a:extLst>
                  <a:ext uri="{FF2B5EF4-FFF2-40B4-BE49-F238E27FC236}">
                    <a16:creationId xmlns:a16="http://schemas.microsoft.com/office/drawing/2014/main" id="{CF4BE354-56F1-4CC0-ABC3-CFA2255599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6" name="Freeform: Shape 1145">
                <a:extLst>
                  <a:ext uri="{FF2B5EF4-FFF2-40B4-BE49-F238E27FC236}">
                    <a16:creationId xmlns:a16="http://schemas.microsoft.com/office/drawing/2014/main" id="{1FF6AB4A-7E14-48F4-B58E-D3BCD7F55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7" name="Freeform: Shape 1146">
                <a:extLst>
                  <a:ext uri="{FF2B5EF4-FFF2-40B4-BE49-F238E27FC236}">
                    <a16:creationId xmlns:a16="http://schemas.microsoft.com/office/drawing/2014/main" id="{826A8026-2DFD-4691-81ED-CF8C6C8101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8" name="Freeform: Shape 1147">
                <a:extLst>
                  <a:ext uri="{FF2B5EF4-FFF2-40B4-BE49-F238E27FC236}">
                    <a16:creationId xmlns:a16="http://schemas.microsoft.com/office/drawing/2014/main" id="{DCBE85A3-D478-4EBF-A094-768EDE80E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9" name="Freeform: Shape 1148">
                <a:extLst>
                  <a:ext uri="{FF2B5EF4-FFF2-40B4-BE49-F238E27FC236}">
                    <a16:creationId xmlns:a16="http://schemas.microsoft.com/office/drawing/2014/main" id="{9B03629E-D0C6-47D9-9E55-FB00BFBAD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0" name="Freeform: Shape 1149">
                <a:extLst>
                  <a:ext uri="{FF2B5EF4-FFF2-40B4-BE49-F238E27FC236}">
                    <a16:creationId xmlns:a16="http://schemas.microsoft.com/office/drawing/2014/main" id="{7ECA1C99-3F19-4C93-9683-CDDBE2840F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1" name="Freeform: Shape 1150">
                <a:extLst>
                  <a:ext uri="{FF2B5EF4-FFF2-40B4-BE49-F238E27FC236}">
                    <a16:creationId xmlns:a16="http://schemas.microsoft.com/office/drawing/2014/main" id="{6E53F2EA-BC30-4BEC-BBA5-FF485FD8B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3" name="Freeform: Shape 1152">
                <a:extLst>
                  <a:ext uri="{FF2B5EF4-FFF2-40B4-BE49-F238E27FC236}">
                    <a16:creationId xmlns:a16="http://schemas.microsoft.com/office/drawing/2014/main" id="{4FE941FB-7EBE-489D-B1D8-06BC9E2F78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4" name="Freeform: Shape 1153">
                <a:extLst>
                  <a:ext uri="{FF2B5EF4-FFF2-40B4-BE49-F238E27FC236}">
                    <a16:creationId xmlns:a16="http://schemas.microsoft.com/office/drawing/2014/main" id="{4FCECFFB-D979-4814-99CC-B8C0CCE04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5" name="Freeform: Shape 1154">
                <a:extLst>
                  <a:ext uri="{FF2B5EF4-FFF2-40B4-BE49-F238E27FC236}">
                    <a16:creationId xmlns:a16="http://schemas.microsoft.com/office/drawing/2014/main" id="{5218BC88-1436-4861-9108-ED5C49172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6" name="Freeform: Shape 1155">
                <a:extLst>
                  <a:ext uri="{FF2B5EF4-FFF2-40B4-BE49-F238E27FC236}">
                    <a16:creationId xmlns:a16="http://schemas.microsoft.com/office/drawing/2014/main" id="{7C43492A-8ADB-4CDA-976F-F9159DE14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7" name="Freeform: Shape 1156">
                <a:extLst>
                  <a:ext uri="{FF2B5EF4-FFF2-40B4-BE49-F238E27FC236}">
                    <a16:creationId xmlns:a16="http://schemas.microsoft.com/office/drawing/2014/main" id="{448A8C4E-CD2B-4E83-895D-6B1071C5E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8" name="Freeform: Shape 1157">
                <a:extLst>
                  <a:ext uri="{FF2B5EF4-FFF2-40B4-BE49-F238E27FC236}">
                    <a16:creationId xmlns:a16="http://schemas.microsoft.com/office/drawing/2014/main" id="{2315E315-11E8-4514-BE71-EEA42E237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9" name="Freeform: Shape 1158">
                <a:extLst>
                  <a:ext uri="{FF2B5EF4-FFF2-40B4-BE49-F238E27FC236}">
                    <a16:creationId xmlns:a16="http://schemas.microsoft.com/office/drawing/2014/main" id="{26C36A72-5D83-400B-9DC6-D6A4F7D36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0" name="Freeform: Shape 1159">
                <a:extLst>
                  <a:ext uri="{FF2B5EF4-FFF2-40B4-BE49-F238E27FC236}">
                    <a16:creationId xmlns:a16="http://schemas.microsoft.com/office/drawing/2014/main" id="{DF388598-6DD8-4B12-8DBD-1F8933348E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1" name="Freeform: Shape 1160">
                <a:extLst>
                  <a:ext uri="{FF2B5EF4-FFF2-40B4-BE49-F238E27FC236}">
                    <a16:creationId xmlns:a16="http://schemas.microsoft.com/office/drawing/2014/main" id="{42ADD8C0-C6F0-46A9-8D78-B6026B55B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2" name="Freeform: Shape 1161">
                <a:extLst>
                  <a:ext uri="{FF2B5EF4-FFF2-40B4-BE49-F238E27FC236}">
                    <a16:creationId xmlns:a16="http://schemas.microsoft.com/office/drawing/2014/main" id="{B5CC1749-FD2F-40FD-AA5A-CAFE9C6E2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38F5A197-D6C9-4BDB-A9DE-7FFE84B35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4" name="Freeform: Shape 1163">
                <a:extLst>
                  <a:ext uri="{FF2B5EF4-FFF2-40B4-BE49-F238E27FC236}">
                    <a16:creationId xmlns:a16="http://schemas.microsoft.com/office/drawing/2014/main" id="{0B6C64F3-7126-4337-9067-15A64EF535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5" name="Freeform: Shape 1164">
                <a:extLst>
                  <a:ext uri="{FF2B5EF4-FFF2-40B4-BE49-F238E27FC236}">
                    <a16:creationId xmlns:a16="http://schemas.microsoft.com/office/drawing/2014/main" id="{5A902BCF-C9BF-4566-AC1E-1E91502F2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6" name="Freeform: Shape 1165">
                <a:extLst>
                  <a:ext uri="{FF2B5EF4-FFF2-40B4-BE49-F238E27FC236}">
                    <a16:creationId xmlns:a16="http://schemas.microsoft.com/office/drawing/2014/main" id="{09B1FBFF-C965-462A-9B34-D01689CAFE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7" name="Freeform: Shape 1166">
                <a:extLst>
                  <a:ext uri="{FF2B5EF4-FFF2-40B4-BE49-F238E27FC236}">
                    <a16:creationId xmlns:a16="http://schemas.microsoft.com/office/drawing/2014/main" id="{C13CFECF-7502-40A2-92A6-3DBC74DF9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8" name="Freeform: Shape 1167">
                <a:extLst>
                  <a:ext uri="{FF2B5EF4-FFF2-40B4-BE49-F238E27FC236}">
                    <a16:creationId xmlns:a16="http://schemas.microsoft.com/office/drawing/2014/main" id="{01280C84-683C-4088-8E3C-8A98A6749E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9" name="Freeform: Shape 1168">
                <a:extLst>
                  <a:ext uri="{FF2B5EF4-FFF2-40B4-BE49-F238E27FC236}">
                    <a16:creationId xmlns:a16="http://schemas.microsoft.com/office/drawing/2014/main" id="{3747508C-3AE5-4D8D-A086-A46FDBEDE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0" name="Freeform: Shape 1169">
                <a:extLst>
                  <a:ext uri="{FF2B5EF4-FFF2-40B4-BE49-F238E27FC236}">
                    <a16:creationId xmlns:a16="http://schemas.microsoft.com/office/drawing/2014/main" id="{EEC02501-119D-4C07-AB8C-A131B125B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1" name="Freeform: Shape 1170">
                <a:extLst>
                  <a:ext uri="{FF2B5EF4-FFF2-40B4-BE49-F238E27FC236}">
                    <a16:creationId xmlns:a16="http://schemas.microsoft.com/office/drawing/2014/main" id="{8F899201-EDD3-4F1A-89A6-345290E70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2" name="Freeform: Shape 1171">
                <a:extLst>
                  <a:ext uri="{FF2B5EF4-FFF2-40B4-BE49-F238E27FC236}">
                    <a16:creationId xmlns:a16="http://schemas.microsoft.com/office/drawing/2014/main" id="{225488C2-1481-42C0-AE4D-4052F7EFF7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3" name="Freeform: Shape 1172">
                <a:extLst>
                  <a:ext uri="{FF2B5EF4-FFF2-40B4-BE49-F238E27FC236}">
                    <a16:creationId xmlns:a16="http://schemas.microsoft.com/office/drawing/2014/main" id="{84F224FC-B0FB-4A2E-A9BD-0F7CFB241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4" name="Freeform: Shape 1173">
                <a:extLst>
                  <a:ext uri="{FF2B5EF4-FFF2-40B4-BE49-F238E27FC236}">
                    <a16:creationId xmlns:a16="http://schemas.microsoft.com/office/drawing/2014/main" id="{D04F68AF-F37B-4407-8471-E549ADCFAA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5" name="Freeform: Shape 1174">
                <a:extLst>
                  <a:ext uri="{FF2B5EF4-FFF2-40B4-BE49-F238E27FC236}">
                    <a16:creationId xmlns:a16="http://schemas.microsoft.com/office/drawing/2014/main" id="{6030291B-8F7B-4D02-A35F-561C0DAA8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6" name="Freeform: Shape 1175">
                <a:extLst>
                  <a:ext uri="{FF2B5EF4-FFF2-40B4-BE49-F238E27FC236}">
                    <a16:creationId xmlns:a16="http://schemas.microsoft.com/office/drawing/2014/main" id="{3E961417-D5BB-4D51-8FD8-340228425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7" name="Freeform: Shape 1176">
                <a:extLst>
                  <a:ext uri="{FF2B5EF4-FFF2-40B4-BE49-F238E27FC236}">
                    <a16:creationId xmlns:a16="http://schemas.microsoft.com/office/drawing/2014/main" id="{133EAFF3-FE9C-4606-89F9-19982C0FE9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8" name="Freeform: Shape 1177">
                <a:extLst>
                  <a:ext uri="{FF2B5EF4-FFF2-40B4-BE49-F238E27FC236}">
                    <a16:creationId xmlns:a16="http://schemas.microsoft.com/office/drawing/2014/main" id="{01882DC7-070C-47B0-B378-FA112A6CA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9" name="Freeform: Shape 1178">
                <a:extLst>
                  <a:ext uri="{FF2B5EF4-FFF2-40B4-BE49-F238E27FC236}">
                    <a16:creationId xmlns:a16="http://schemas.microsoft.com/office/drawing/2014/main" id="{BDF1B4B0-0A75-4538-A610-727209081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0" name="Freeform: Shape 1179">
                <a:extLst>
                  <a:ext uri="{FF2B5EF4-FFF2-40B4-BE49-F238E27FC236}">
                    <a16:creationId xmlns:a16="http://schemas.microsoft.com/office/drawing/2014/main" id="{6E4AD28E-F206-45E2-9B00-A2E68FFB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1" name="Freeform: Shape 1180">
                <a:extLst>
                  <a:ext uri="{FF2B5EF4-FFF2-40B4-BE49-F238E27FC236}">
                    <a16:creationId xmlns:a16="http://schemas.microsoft.com/office/drawing/2014/main" id="{735023C8-4EFD-461A-8FFD-C78035856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2" name="Freeform: Shape 1181">
                <a:extLst>
                  <a:ext uri="{FF2B5EF4-FFF2-40B4-BE49-F238E27FC236}">
                    <a16:creationId xmlns:a16="http://schemas.microsoft.com/office/drawing/2014/main" id="{7FFEB6B5-C11C-4B5F-BCC4-C86C5659E6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0669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233C75-F0D5-F1CF-AA5F-999731D7B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IN" sz="3700"/>
              <a:t>Relationships between Tables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68C940D-4516-4630-B49F-65C1A82FE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13" name="Graphic 212">
              <a:extLst>
                <a:ext uri="{FF2B5EF4-FFF2-40B4-BE49-F238E27FC236}">
                  <a16:creationId xmlns:a16="http://schemas.microsoft.com/office/drawing/2014/main" id="{160C130F-E752-44CF-98A8-75490C2A2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9690DAC5-9FBA-4943-959B-751AF2B46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D0C88EDA-C5C8-1FB7-E2E4-B43E3A7C2CF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46520" y="1747592"/>
            <a:ext cx="5217173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Products ↔ Shipments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Products are moved between suppliers, warehouses, and customers through shipments.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Warehouses ↔ Shipments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Warehouses receive or send shipments of products.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Orders ↔ Customers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Customers place orders, and each order is linked to a customer.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Orders ↔ Shipments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Each order is fulfilled through shipments from the warehouses.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Suppliers ↔ Shipments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Suppliers provide products to warehouses via shipments.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93F2521-5FCA-4EE4-ADB9-C71AB81B8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1531" y="1216299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17" name="Graphic 190">
              <a:extLst>
                <a:ext uri="{FF2B5EF4-FFF2-40B4-BE49-F238E27FC236}">
                  <a16:creationId xmlns:a16="http://schemas.microsoft.com/office/drawing/2014/main" id="{701F4A7E-EE52-4FFF-847D-941A57F6E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44C45BFB-2AD2-45F8-9F4B-9151A686E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2FD8094-5F5E-411D-96E3-0D8E76B94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aphic 190">
              <a:extLst>
                <a:ext uri="{FF2B5EF4-FFF2-40B4-BE49-F238E27FC236}">
                  <a16:creationId xmlns:a16="http://schemas.microsoft.com/office/drawing/2014/main" id="{F3FB933A-7D1C-4A1F-9589-2006261FD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965C4036-D195-4D1E-B436-A03795967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54F38E9F-35FC-437D-BE4E-33FDF6056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6" name="Picture 5" descr="Boxes On Rack In Warehouse">
            <a:extLst>
              <a:ext uri="{FF2B5EF4-FFF2-40B4-BE49-F238E27FC236}">
                <a16:creationId xmlns:a16="http://schemas.microsoft.com/office/drawing/2014/main" id="{B7C8252F-D957-DFA8-5C24-053866E39D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818" r="8426" b="1"/>
          <a:stretch/>
        </p:blipFill>
        <p:spPr>
          <a:xfrm>
            <a:off x="7253021" y="1820334"/>
            <a:ext cx="3555043" cy="3217333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B7E220D-70BE-46E1-87EA-9239C1082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154385" y="4466592"/>
            <a:ext cx="1443404" cy="1443428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25" name="Graphic 4">
              <a:extLst>
                <a:ext uri="{FF2B5EF4-FFF2-40B4-BE49-F238E27FC236}">
                  <a16:creationId xmlns:a16="http://schemas.microsoft.com/office/drawing/2014/main" id="{FC1A5110-77D2-40E7-81AD-268BA675F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FA2A3FD-1B3F-42AF-BC02-85F36E056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7AD487CA-8FBC-4540-AC49-97AE50C651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D84CF57-47D1-43F3-A27F-4554C8874D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CBEE7FBD-98AD-4AD4-8928-24BF44632D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84FD382E-B389-4D8F-A55E-6DFA291F0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98382AB7-ABEA-406A-BC9C-E929CB72C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687410AC-739F-4AF0-B3F3-BA1EE2D846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297F7ECB-7025-4A18-B6C1-9A8F179D8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E8BF277F-8AC7-4B9F-A748-658BC32F4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3861EEE4-BFC2-47F9-B33D-2CF7EF91D1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6EDB4948-A661-493E-A726-89FD160435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690295D3-F01C-40D4-AC18-38CDB597DD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DE279E4F-F139-423E-AF42-7C309EE9E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BE503EF8-F0B7-4F0E-B82E-742BB8DB8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8BF1F2E6-2E0A-4F5C-AF29-167B9214D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D465F6F4-1BA9-4F7B-9980-3571C7C5C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FFF3428D-3135-4073-AB27-8292AA421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2EE4FAE5-DC40-43E2-BACB-84C2CCDA3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97E1E565-91F8-469C-998D-413D4E3D00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7AADD30B-6564-45CD-A760-00AD0ED73C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3B9ABBD5-5E76-4812-A4CF-2A8B16A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2F97912E-EDA5-4A75-A106-B25426BB6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A8D15062-DCA7-43EE-AB75-CD9C80F3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80EB5712-3433-46B4-A8DF-04A8D03E3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6F3BFE28-EB41-4640-802B-FAA4F7378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203F4E0E-E3AE-4B10-B1BC-529CC3CD0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1B83F41D-7419-46EC-8C00-37127DC3AA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9991303F-ED54-4483-97A9-3143D1CA7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0B99A87F-D826-40DC-B688-B209D5253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3CB798D6-E3C9-41B2-8F20-F0CF870681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9CF03CDA-070F-49AE-B37C-4D08A1BAD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D4CBFC42-413D-4BC6-9BEA-078040C01E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24A02437-3BDD-4242-9C52-0DB006A35E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209D1D0-DC11-43F3-8050-D8C01D3B62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8A37369D-62F1-4A67-B1A1-658CBED41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8CD3744-B811-40BE-B10F-4D5B1AA93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3048B8EA-2CD0-40CF-B570-BD99E0F77C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2D8EA840-350B-405A-A1BB-40D93A00ED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6BFAC7FE-90ED-4400-9E88-D3EB802CF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F8A49AFF-4D6A-4290-A811-6ADBC2A2A5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A5267CD0-3312-488A-ADC9-2A215FC9B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734AF3AE-4171-471C-AFDE-0A4B563D9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9761283D-6867-470C-85BB-833A5997B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232907EC-87D6-4A76-97C7-ED83798B8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9AE06A14-FDDB-4888-9F8A-C027B6FC7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408FBBF8-91F0-43DF-84FE-8585BD4C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40F8B312-3204-4812-9CED-599503CC0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B3163C36-49A9-42CD-84AB-945A548107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C737819E-C741-419C-8B07-6CBF226F4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86094C82-164A-490B-A711-CBC5914A7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97614F7-51E5-4AEF-B768-8C452874D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B6227872-28BD-445D-96AD-EF00622F8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C1DC2CF0-2FA0-43FC-9509-0C6DB072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9795B481-57FF-4E8E-83AA-E5D2E3E2F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148378AF-5FAD-46E5-9709-EA405E6749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A673CCD4-0D19-45A5-A1E8-0C6F8E2C41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EE686E15-638D-450E-BD41-9EEC16695B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19970629-2923-493A-A315-FA7EDF131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D8839461-CBD3-4A9A-BBCF-09A8835874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06ACA65A-A638-4499-9A58-4BBB2D8502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E2A7DEF-7652-4468-8E3F-6FF0C0A9F9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B20F00C4-6808-4F91-8495-A7C27E49A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254291C-CB21-424F-AF32-0C70F1642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C6D37468-BE92-4741-86A9-1417F2AA4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2A361414-EF46-4101-B08C-BA761D10D3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62B99449-370E-4EEE-9DB6-159197F27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FAA977E9-699A-4D73-B0CF-CE0C4EB2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EDD115C-F555-4352-B8FB-C7F9829FAA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9454379A-04D7-4413-8E59-262DB6BCD1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8E65F25A-79A5-4F0D-A340-475979F2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38E1E5B-3968-49BD-843C-C8C0F44C6E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94CA466D-7602-4464-BAB2-071A59F8A9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4A1357E7-09DA-4B68-A637-F277764E9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1EFCA436-DAC9-4B9E-82BE-E0DE3F5C8A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FA482722-F397-4F01-97DD-D018FE637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5CF6C289-6A1B-4031-84CC-4DA52D08ED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42F190D1-D9E1-46D5-A212-6560B860B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08ADD086-4DD1-4EBA-BC75-CD93AE4D44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75A280D7-478F-468E-9644-B09B8FDEB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C9BE9354-BB23-458F-9AE3-DD8AC4F1E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861A354D-F521-44EF-9140-7393D26D2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C76B3340-3BF4-4FB9-B7FA-751617C73B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C802BF6D-7C7F-41BF-B0CA-C5E6AFABB3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712FB0EF-009B-4384-BD25-D3C6EBCC9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22F2BA9-9373-465D-8F24-F58DB9B1B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4FAD72B3-1B8B-4B05-B201-419A776FB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AC81E68B-1417-445D-9B51-60A0F91E5B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7D5A9E27-E07F-4466-9021-D25D85CDC9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CF5DC41D-2B9C-4659-9F3E-C3A2BDE8B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5AA3263F-DADF-4BDD-82AC-F44BC4FE0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8999662B-626A-4D98-920C-CDA407F83B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D6C410A6-2F1A-4222-8D50-2781C5D7E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9221CD39-A736-45F1-92AA-8533C1D277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B3025FBC-7A41-410A-AC63-DD483277D2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09A5D562-F236-406C-A6FF-163F8FE290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98086E1B-8B11-4A2D-BB70-33C51E476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7B908F0B-B32A-46B3-8587-82EC271B8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B2687ECF-D561-41B0-AD3C-7F627A412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F7F6218A-89E1-41D8-8C8C-6CF0F70F50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CAFE4E14-C851-4334-9F44-DFD70DD46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7011BCD2-D4B9-4726-8FF7-FF4B12983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D21E20DA-52FD-41FC-AB37-5468D9F20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69EB0F03-97F9-4207-9552-FD5F92185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F1675131-367D-4E22-8170-BE1BCA565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8CA3664D-20A4-4FCC-9CD3-E7A452C5B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A9515CFE-D1C5-4594-A572-DB2235C69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DCFB6755-EA85-4DA9-A570-59F500E95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824F6828-D6CE-44D4-BF48-6FA7F58862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97E302B6-BC6F-4DF5-B1FA-3BEE992671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42327E29-F07F-4C06-A1E3-19EBCABEE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1FF70127-1DB3-4507-ABD4-BE6242907A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9655D743-D6D1-4AAF-8644-B7B6053308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AEB3D1EA-07D1-4406-BF5A-AEA41D7D21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0DFB99DC-1A5F-455D-9AD5-B84298D1CB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30CD14F4-787A-4CB1-87CB-FD4A28816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A23CE74A-BDFD-4B56-84CA-734581FCF2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9E4FE61F-77E6-40E1-97B9-2B88B7CE9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3C5471DE-7760-4942-9752-D8676B2BE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AFC6266D-DA02-4614-88F2-7077DCC29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AE1A43A2-78D9-4279-B715-FED7BD949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A2B18DEA-1741-42E2-9097-7B5DE0018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A78E9B74-5DCA-4B60-89A6-2B3A85E24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057B4547-96DD-4BA0-994D-C76DE93AD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30454D66-4E7A-44FE-9822-3D34133AB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29051627-5724-440D-8B81-D4F83BE986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38507626-34D1-4BBF-B9EF-BDE8BBBFD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209CB8E9-BC41-4D95-B65F-8285256ADF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FB597DBE-D5A0-45B1-A659-8452BF04A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053D2250-26AE-4ED4-8644-0A23D1CBC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932173CC-8796-4913-BFB5-DEABBA8553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79FC0C90-AECD-45F4-8BAD-CA3DAC393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9475113E-1AC5-4621-A394-9D0657FC01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EF8491AB-6DD8-4293-B4D7-550388F1BB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1851A60B-8BBD-4C38-9143-0AF1DC783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9810BA7-727E-4871-A866-A0CD5EE6CD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E2252C24-7565-4F9E-81B7-F0385F30C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91095F58-4C7C-4261-AF74-4C8BEA99F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A79FED60-FFC3-4420-BB54-25D7E3D20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1B619CEC-F915-4E63-AF98-E4212F9F6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03FBB620-A91A-4FF4-B380-DC4FEC600F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12F7E0D-8362-4060-BB77-EC596B279A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4F11F9EE-F36A-4206-AE5B-60825B153B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F342A80B-ACB4-4C6F-8250-212611A28B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D4EC40C9-93C0-498E-A05D-17EF46BB9B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E42CF2F2-4895-495A-B10B-EE6C93BDB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2AFEDFDC-CB51-46B4-8294-26B55F973A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AD19ED5F-B560-4366-AD14-9EC71C7ED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2E95D3F-2E55-4021-9D6F-B6E7224C9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F45660DB-2DA2-4937-B362-69FA55D2B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FA488514-5D26-42FF-BD81-E9F2E1DE3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421E4366-604D-4893-BE4C-08D448A06C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9128E702-7B78-4B59-BAB4-530DF53A8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97456D98-32F2-4486-81EE-5CBDC5137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F3173B06-C53D-4E52-B3D3-7D10BB963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A5E08649-A0F1-4F92-9B1A-23DD0768E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0386755E-BD00-42F5-8AFD-3FE177FD6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38479D89-3237-4F5A-9785-2F84E973FC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F86502C8-2734-48E5-9834-A8435644C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CEA77AA6-BB37-4CE8-9E75-DB4F595BA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CF79F8C8-5618-4880-A26B-8310380F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80EE80C-A78F-4B21-985E-50CACEF2EB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0EDC8879-9797-42E5-AB8E-E36229BF3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1B37764D-AF04-4F2C-81D9-5EFA3E5C02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31C6105B-1E1B-4444-A6E5-5B157F3C16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559B4EC8-EFFF-4DCA-AAB8-26AF6679DE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ED93E274-9D58-4EC9-80D4-33D9D3A090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6E5616A1-0B5F-4D6D-910E-792B393B3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BDD0D9C8-A2E7-4C95-BBC5-5E2D62D67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509401FA-7222-4A17-828C-1729888E93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" name="Graphic 4">
              <a:extLst>
                <a:ext uri="{FF2B5EF4-FFF2-40B4-BE49-F238E27FC236}">
                  <a16:creationId xmlns:a16="http://schemas.microsoft.com/office/drawing/2014/main" id="{7B025375-9B31-46A6-87EC-BA8E94E67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454AFC84-3FCF-4783-9CE6-BE7BCF5CB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EEC3B2D5-1605-4334-8CC6-33D5D53E7F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893286B7-109A-47DD-BD18-3A8E2FCDF5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6E4611D-D180-45CC-95F3-4D780BF2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075D9DF6-64E6-48A9-89BE-1AEDF3DBA2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77E91B6-62FE-4219-8648-2FA062EE04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E05794AA-8ED8-4FEB-B9E2-3D6829552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0CEF7D50-E12D-4F46-9B10-16E903FB7F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885088-5CE2-4ABB-AC5F-8E295C63A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B7F9B5BB-81CC-442B-B607-5F084799E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1CC6AB35-BB47-42CE-9492-77B57C361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E13E089E-A0F7-4B85-BFEF-EABBF38248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306C271-11BD-4ACA-99FC-BC847B6AB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51C39C2-B68B-4FB3-AF93-3B6EFC5EB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D19A9E62-BA64-414F-9053-428828BD4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0F1A2A5-D670-4734-B018-570175184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896E20F-D59A-4E5C-AAC2-ED79FCAC3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B3B49622-0DD4-4378-A974-3EC752B2DE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8BF83D4D-5E95-4F61-8A1C-624625209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B270157-AA6D-4EE4-9506-368F8C97C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94DA0BEE-AE9D-4CE8-B249-C229E628E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AD089CCA-7A85-405E-9AF7-96F814E3B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E30352E-9DBA-4777-A093-B6F3D60607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264C5F14-2A45-42AA-948A-6C7D19578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B3CF5D72-A8B6-4A2B-8F09-46F06C3B96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8D32D7ED-2507-43E0-BCA0-69F1D9219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6029896F-72B5-4FBB-98D7-A4A6B7A8E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735037E-DA25-4564-960C-F744D00E1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975717CD-2FAA-46E2-825A-5A409DC36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ABAD2C5-9937-47FF-9A17-132CEA54C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5319C0FD-333B-49B2-B54F-959084B1C6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3F88462-C743-4DF3-9A31-09108B3DD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A47CC3C-9310-422C-8AF8-CF56E286B3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4CBAB0F-DFA6-4370-AF0D-EAEA0DA18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CB75D567-78A7-4986-B241-E03EB5B6A7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6065FE5-5B5D-426F-A331-FFB91E483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48748863-F066-4C39-BA9E-951EA19F1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988B46B-EC58-4704-8960-75C617B2CE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3C8F94F3-22A8-4403-BAF4-DA1344D120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6144F6B6-FBD2-44C5-93F2-36FB060AB8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FDFF1114-943E-4377-9482-AC35E9B91E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29A169E-8860-41C6-B2BA-656C9E87F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D1DA92F1-025A-41CC-892D-006269B6C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5B423574-AD0E-466C-A690-E3BF7ABC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C37E67DD-12D5-49FA-AE92-B1F4186329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E085075-A03E-4D1C-A2BE-219D51E7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552ECBE-4DF7-4004-80CB-33A3864DC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B1DFB18-112F-43BE-938F-949ACF4CE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7107EA75-B66F-478F-A9A4-8BE4090A18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032A1FF-0163-4F65-9627-3D0E330E7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68F81DD7-3941-40F3-A5C5-1D25AD61E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767D955C-E4A5-47E9-B07D-7C7FD8E395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31DEA5B-7DF4-4F3E-B837-7388E6701C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640D8A9-2845-4810-99AA-3464C47FB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C1AA428D-A610-40EA-926D-72664C6A3A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088B6BF5-3A26-476D-AF79-46892B0AE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A0D38E94-BDA0-466A-866C-7D754B54B6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4807B4-64BB-4BB1-A6C7-B9F8B78FE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AB74427A-2B27-4328-8ECD-0166E61D8A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058C6F50-4093-4240-B613-EA20F73E29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341C2F64-B446-495C-B3ED-DA19115FD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DEDDACDA-D780-49ED-88B3-AC1E6CECD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3B6F340F-6BFF-4869-B569-850333B1C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C4FC277F-1805-46F5-8D99-EE30A5FCD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DE3D8861-A4CB-46F2-812C-4857D1E763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C3AD847-D9CA-4EC5-890E-21244786F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CA89CE44-4244-411C-A74F-1446D8BC13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60E6026F-2714-4620-8EE9-3C55C2D6C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C0A828ED-45A9-4D69-975D-19CD36650C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970CBCD0-B8B7-483D-A17D-9351A1A47F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BDEF120-B9AE-44F5-B98D-937D9C9293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A8C22314-7ABA-46AF-98F6-EA626787D8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8E57EC52-CDFD-4DC8-8C7F-DA76CBC94D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2E44CDAD-CC81-4519-A934-3E75CB58F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D7234B76-B5E7-497F-8C9A-BEADE7D2A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D308AC98-72DE-4623-8351-5CDBA5F858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16BCA60F-A345-4A89-8E76-8F628DE24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B712711F-FF52-40E0-8B6D-7AB132EFB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EBB99ABA-6734-4713-A9AA-6A0613DB3D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A8DBC39A-A841-4DAD-A5EE-BAD254A4FA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88E8002-19BD-4C58-ACEF-D092676D5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637DEA0B-D0C3-4386-B016-901208881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1E085198-3B84-4E70-8004-5B739F0D0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1F8854E4-646B-4843-9429-2E68B3AE9A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D75E4420-1C5B-4C29-9622-F3DA7E0BF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69099746-E839-480D-A294-3851848558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35C60C66-6A6A-42B6-82CE-9F5BCAD5FF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A85425DE-B5F8-4166-8F76-168A6E6F5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AF5E9558-8664-40E2-818A-C90536250A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620CC716-8E51-492E-95F3-7DF5778E8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87956267-D439-4A6C-8779-9864DDF69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E566625F-0177-4163-AAC6-DD5AA352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1580694-1781-46F9-B2C4-76F4689BAD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1635D9A5-51BC-49A2-9AE2-4C8147FC5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B6D58AC8-F8B3-4C3D-AE9F-26677AE638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53CA316E-6515-47CF-9F53-7A0EE31AF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F8E79866-F842-47A5-8D8C-0185FD69D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A1939D2F-E660-4CFF-BF9C-2146DD9CC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3F048F16-4CC3-406C-93A3-3CEDF31C42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BA5658A8-AB7B-409C-A206-50CDD5818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1A4F8AC2-9FA1-4E5B-ACB2-661CAABFE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6438DDE6-AE18-4B2A-92CE-57D6032A1C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19B002FA-1035-4DE8-8097-3675A4FB2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699ADFD1-CBA1-4C59-A545-CA6EEAF2C4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85DDA6CB-B8BF-4E57-BF2E-5C880FAF87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6A8B2946-9D70-4DD4-B9B2-606E8F83A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C319A466-F3AE-4F1F-BD2F-77D9F148B0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6CF0A07-A757-404E-9880-5AF3D52DE4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DD3C2686-5B08-4159-865F-1B0A72E7EB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5AAB7354-0524-4F71-83F0-35FAFA9EE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C93C7EEE-727B-4A0D-AA01-3B0893F86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F98C909-0D3D-402C-86A1-9647DA57B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29CF4616-0FC7-4D90-97D4-47F26C31BF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A5151952-7057-44BC-B171-EC280CDD3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0CC14CA9-836E-4131-9614-CC7AF80C7A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B9227461-A59A-437A-A371-0B3DD0510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4564435B-AE59-45CC-A733-1D61AB9A5F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24964014-4F54-4767-B2A1-1E68A49A2E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B12DA42-BE2F-486C-A207-50F0B2A0D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F35083CD-4EE4-48A6-BDE4-DCEB0CD087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2ACA69B4-304D-4E76-91E8-B824CC474C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05FBB8B7-7087-4F0C-8A80-BA19FA3C5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708B546A-B18E-4E08-B52F-1F1FB4515C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4D083028-5844-4BA9-91D6-6066256F8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46BDB7B8-D976-4509-BB67-E960BEB6E3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F8D90CC-4AD0-49F4-B215-61FD0A2FE8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FA255F4C-2D85-48C3-A425-B1B090100A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64D88F2F-ACB0-4172-BB9F-71ABC334D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6102F024-AF29-4883-BE6C-52EFD02071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809DB4B0-EDB8-4635-9A3D-B48E59658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A4BB9B4-19AF-4964-8FDE-1C02C01F3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3466ACF5-678D-47AC-A8E1-250FBEA6E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CF4BE354-56F1-4CC0-ABC3-CFA2255599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1FF6AB4A-7E14-48F4-B58E-D3BCD7F55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826A8026-2DFD-4691-81ED-CF8C6C8101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DCBE85A3-D478-4EBF-A094-768EDE80E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9B03629E-D0C6-47D9-9E55-FB00BFBAD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7ECA1C99-3F19-4C93-9683-CDDBE2840F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6E53F2EA-BC30-4BEC-BBA5-FF485FD8B6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4FE941FB-7EBE-489D-B1D8-06BC9E2F78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4FCECFFB-D979-4814-99CC-B8C0CCE04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5218BC88-1436-4861-9108-ED5C49172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C43492A-8ADB-4CDA-976F-F9159DE14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448A8C4E-CD2B-4E83-895D-6B1071C5E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2315E315-11E8-4514-BE71-EEA42E237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26C36A72-5D83-400B-9DC6-D6A4F7D36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DF388598-6DD8-4B12-8DBD-1F8933348E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42ADD8C0-C6F0-46A9-8D78-B6026B55BD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B5CC1749-FD2F-40FD-AA5A-CAFE9C6E2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38F5A197-D6C9-4BDB-A9DE-7FFE84B35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0B6C64F3-7126-4337-9067-15A64EF535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5A902BCF-C9BF-4566-AC1E-1E91502F2B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09B1FBFF-C965-462A-9B34-D01689CAFE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C13CFECF-7502-40A2-92A6-3DBC74DF9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1280C84-683C-4088-8E3C-8A98A6749E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3747508C-3AE5-4D8D-A086-A46FDBEDEE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EEC02501-119D-4C07-AB8C-A131B125B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8F899201-EDD3-4F1A-89A6-345290E70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225488C2-1481-42C0-AE4D-4052F7EFF7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84F224FC-B0FB-4A2E-A9BD-0F7CFB241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D04F68AF-F37B-4407-8471-E549ADCFAA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6030291B-8F7B-4D02-A35F-561C0DAA8A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3E961417-D5BB-4D51-8FD8-3402284256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133EAFF3-FE9C-4606-89F9-19982C0FE9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01882DC7-070C-47B0-B378-FA112A6CA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BDF1B4B0-0A75-4538-A610-727209081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6E4AD28E-F206-45E2-9B00-A2E68FFB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735023C8-4EFD-461A-8FFD-C78035856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7FFEB6B5-C11C-4B5F-BCC4-C86C5659E6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7236389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AnalogousFromRegularSeedRightStep">
      <a:dk1>
        <a:srgbClr val="000000"/>
      </a:dk1>
      <a:lt1>
        <a:srgbClr val="FFFFFF"/>
      </a:lt1>
      <a:dk2>
        <a:srgbClr val="2B301B"/>
      </a:dk2>
      <a:lt2>
        <a:srgbClr val="F3F0F3"/>
      </a:lt2>
      <a:accent1>
        <a:srgbClr val="48B75D"/>
      </a:accent1>
      <a:accent2>
        <a:srgbClr val="3BB183"/>
      </a:accent2>
      <a:accent3>
        <a:srgbClr val="45AFB1"/>
      </a:accent3>
      <a:accent4>
        <a:srgbClr val="3B7DB1"/>
      </a:accent4>
      <a:accent5>
        <a:srgbClr val="4D5EC3"/>
      </a:accent5>
      <a:accent6>
        <a:srgbClr val="6648B6"/>
      </a:accent6>
      <a:hlink>
        <a:srgbClr val="BF3FA7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1029</Words>
  <Application>Microsoft Office PowerPoint</Application>
  <PresentationFormat>Widescreen</PresentationFormat>
  <Paragraphs>83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 Unicode MS</vt:lpstr>
      <vt:lpstr>Source Sans Pro</vt:lpstr>
      <vt:lpstr>Source Sans Pro SemiBold</vt:lpstr>
      <vt:lpstr>FunkyShapesDarkVTI</vt:lpstr>
      <vt:lpstr>Amazon Supply chain management system (scms)</vt:lpstr>
      <vt:lpstr>Overview about project</vt:lpstr>
      <vt:lpstr>1. Products Table</vt:lpstr>
      <vt:lpstr>2. Orders Table</vt:lpstr>
      <vt:lpstr>3. Customers Table</vt:lpstr>
      <vt:lpstr>4. Shipments Table</vt:lpstr>
      <vt:lpstr>5. Warehouses Table</vt:lpstr>
      <vt:lpstr>6. Suppliers Table</vt:lpstr>
      <vt:lpstr>Relationships between Tables</vt:lpstr>
      <vt:lpstr>1. Find All Products Available in Staten Island Warehouse:</vt:lpstr>
      <vt:lpstr>2. Check Supplier Lead Time for iPhone 15:</vt:lpstr>
      <vt:lpstr>3. Track Shipments to the Los Angeles Fulfillment Center:</vt:lpstr>
      <vt:lpstr>4. Check Which Warehouse has the Most Stock of a Specific Product :</vt:lpstr>
      <vt:lpstr>5. Find All Products Supplied by a Specific Supplier :</vt:lpstr>
      <vt:lpstr>Conclusion </vt:lpstr>
      <vt:lpstr>Future Scope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jash aswani</dc:creator>
  <cp:lastModifiedBy>jash aswani</cp:lastModifiedBy>
  <cp:revision>1</cp:revision>
  <dcterms:created xsi:type="dcterms:W3CDTF">2024-09-15T18:58:32Z</dcterms:created>
  <dcterms:modified xsi:type="dcterms:W3CDTF">2024-09-15T19:51:37Z</dcterms:modified>
</cp:coreProperties>
</file>

<file path=docProps/thumbnail.jpeg>
</file>